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232_3067C361.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7" r:id="rId5"/>
    <p:sldId id="260" r:id="rId6"/>
    <p:sldId id="261" r:id="rId7"/>
    <p:sldId id="453" r:id="rId8"/>
    <p:sldId id="480" r:id="rId9"/>
    <p:sldId id="525" r:id="rId10"/>
    <p:sldId id="312" r:id="rId11"/>
    <p:sldId id="301" r:id="rId12"/>
    <p:sldId id="567" r:id="rId13"/>
    <p:sldId id="317" r:id="rId14"/>
    <p:sldId id="316" r:id="rId15"/>
    <p:sldId id="564" r:id="rId16"/>
    <p:sldId id="562" r:id="rId17"/>
    <p:sldId id="565" r:id="rId18"/>
    <p:sldId id="472" r:id="rId19"/>
    <p:sldId id="566" r:id="rId20"/>
    <p:sldId id="470" r:id="rId21"/>
    <p:sldId id="471" r:id="rId22"/>
    <p:sldId id="478" r:id="rId23"/>
    <p:sldId id="482" r:id="rId24"/>
    <p:sldId id="475" r:id="rId25"/>
    <p:sldId id="481" r:id="rId26"/>
    <p:sldId id="385"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474601-EA44-79BF-80E4-62E8CD88F6CC}" name="GUYMER, Karen (NHS SOUTH YORKSHIRE ICB - 03N)" initials="G0" userId="S::kguymer@nhs.net::3d4074f5-6a29-4e94-8539-9ae861bcd8f0" providerId="AD"/>
  <p188:author id="{09F1767E-EF08-1F94-6CE6-41C9E867712F}" name="STORKES, Hilde (NHS SOUTH YORKSHIRE ICB - 03N)" initials="S0" userId="S::hilde.storkes@nhs.net::8a90ba0f-240c-46d8-835c-163d5a83f04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2F6CA-DF0A-4548-BEE6-F92EB0546592}" v="2" dt="2025-02-06T11:48:54.022"/>
    <p1510:client id="{070678C4-A021-4490-836F-C3AE239B9324}" v="161" dt="2025-02-06T12:14:47.230"/>
    <p1510:client id="{9BE63172-E948-504F-9536-7171C113C687}" v="1029" dt="2025-02-06T12:55:13.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SONS, Emily (NHS SOUTH YORKSHIRE ICB - 03N)" userId="0e54fd1e-5f2a-456f-972e-2c46986ac6de" providerId="ADAL" clId="{CFD5C092-5776-4EA9-99FF-1FED990A786D}"/>
    <pc:docChg chg="undo custSel addSld delSld modSld">
      <pc:chgData name="PARSONS, Emily (NHS SOUTH YORKSHIRE ICB - 03N)" userId="0e54fd1e-5f2a-456f-972e-2c46986ac6de" providerId="ADAL" clId="{CFD5C092-5776-4EA9-99FF-1FED990A786D}" dt="2024-11-07T11:38:07.718" v="49" actId="20577"/>
      <pc:docMkLst>
        <pc:docMk/>
      </pc:docMkLst>
      <pc:sldChg chg="modSp add mod">
        <pc:chgData name="PARSONS, Emily (NHS SOUTH YORKSHIRE ICB - 03N)" userId="0e54fd1e-5f2a-456f-972e-2c46986ac6de" providerId="ADAL" clId="{CFD5C092-5776-4EA9-99FF-1FED990A786D}" dt="2024-11-07T11:27:27.830" v="15" actId="2711"/>
        <pc:sldMkLst>
          <pc:docMk/>
          <pc:sldMk cId="3206350404" sldId="467"/>
        </pc:sldMkLst>
      </pc:sldChg>
      <pc:sldChg chg="modSp add mod">
        <pc:chgData name="PARSONS, Emily (NHS SOUTH YORKSHIRE ICB - 03N)" userId="0e54fd1e-5f2a-456f-972e-2c46986ac6de" providerId="ADAL" clId="{CFD5C092-5776-4EA9-99FF-1FED990A786D}" dt="2024-11-07T11:28:49.662" v="18" actId="1076"/>
        <pc:sldMkLst>
          <pc:docMk/>
          <pc:sldMk cId="700934510" sldId="469"/>
        </pc:sldMkLst>
      </pc:sldChg>
      <pc:sldChg chg="modSp add mod">
        <pc:chgData name="PARSONS, Emily (NHS SOUTH YORKSHIRE ICB - 03N)" userId="0e54fd1e-5f2a-456f-972e-2c46986ac6de" providerId="ADAL" clId="{CFD5C092-5776-4EA9-99FF-1FED990A786D}" dt="2024-11-07T11:38:07.718" v="49" actId="20577"/>
        <pc:sldMkLst>
          <pc:docMk/>
          <pc:sldMk cId="3970385577" sldId="470"/>
        </pc:sldMkLst>
      </pc:sldChg>
      <pc:sldChg chg="del">
        <pc:chgData name="PARSONS, Emily (NHS SOUTH YORKSHIRE ICB - 03N)" userId="0e54fd1e-5f2a-456f-972e-2c46986ac6de" providerId="ADAL" clId="{CFD5C092-5776-4EA9-99FF-1FED990A786D}" dt="2024-11-07T11:24:35.077" v="1" actId="47"/>
        <pc:sldMkLst>
          <pc:docMk/>
          <pc:sldMk cId="2171937622" sldId="521"/>
        </pc:sldMkLst>
      </pc:sldChg>
    </pc:docChg>
  </pc:docChgLst>
  <pc:docChgLst>
    <pc:chgData name="STORKES, Hilde (NHS SOUTH YORKSHIRE ICB - 03N)" userId="S::hilde.storkes@nhs.net::8a90ba0f-240c-46d8-835c-163d5a83f04d" providerId="AD" clId="Web-{6124AB85-73DC-A801-3C8F-0F48892585E5}"/>
    <pc:docChg chg="modSld">
      <pc:chgData name="STORKES, Hilde (NHS SOUTH YORKSHIRE ICB - 03N)" userId="S::hilde.storkes@nhs.net::8a90ba0f-240c-46d8-835c-163d5a83f04d" providerId="AD" clId="Web-{6124AB85-73DC-A801-3C8F-0F48892585E5}" dt="2025-01-31T15:07:54.274" v="244" actId="20577"/>
      <pc:docMkLst>
        <pc:docMk/>
      </pc:docMkLst>
      <pc:sldChg chg="modSp">
        <pc:chgData name="STORKES, Hilde (NHS SOUTH YORKSHIRE ICB - 03N)" userId="S::hilde.storkes@nhs.net::8a90ba0f-240c-46d8-835c-163d5a83f04d" providerId="AD" clId="Web-{6124AB85-73DC-A801-3C8F-0F48892585E5}" dt="2025-01-31T15:07:54.274" v="244" actId="20577"/>
        <pc:sldMkLst>
          <pc:docMk/>
          <pc:sldMk cId="812106593" sldId="562"/>
        </pc:sldMkLst>
        <pc:spChg chg="mod">
          <ac:chgData name="STORKES, Hilde (NHS SOUTH YORKSHIRE ICB - 03N)" userId="S::hilde.storkes@nhs.net::8a90ba0f-240c-46d8-835c-163d5a83f04d" providerId="AD" clId="Web-{6124AB85-73DC-A801-3C8F-0F48892585E5}" dt="2025-01-31T15:07:54.274" v="244" actId="20577"/>
          <ac:spMkLst>
            <pc:docMk/>
            <pc:sldMk cId="812106593" sldId="562"/>
            <ac:spMk id="3" creationId="{998B33F0-3C85-9A12-E939-541E6EE28CC9}"/>
          </ac:spMkLst>
        </pc:spChg>
      </pc:sldChg>
    </pc:docChg>
  </pc:docChgLst>
  <pc:docChgLst>
    <pc:chgData name="OBASI, Barbara (NHS SOUTH YORKSHIRE ICB - 03N)" userId="4d5651ca-6cd5-47b2-86c9-b7f7f15b9abe" providerId="ADAL" clId="{BDFEE6BD-69BC-3446-9DB3-507B740CE3E7}"/>
    <pc:docChg chg="custSel delSld modSld">
      <pc:chgData name="OBASI, Barbara (NHS SOUTH YORKSHIRE ICB - 03N)" userId="4d5651ca-6cd5-47b2-86c9-b7f7f15b9abe" providerId="ADAL" clId="{BDFEE6BD-69BC-3446-9DB3-507B740CE3E7}" dt="2024-11-07T13:07:16.016" v="451" actId="20577"/>
      <pc:docMkLst>
        <pc:docMk/>
      </pc:docMkLst>
      <pc:sldChg chg="modNotesTx">
        <pc:chgData name="OBASI, Barbara (NHS SOUTH YORKSHIRE ICB - 03N)" userId="4d5651ca-6cd5-47b2-86c9-b7f7f15b9abe" providerId="ADAL" clId="{BDFEE6BD-69BC-3446-9DB3-507B740CE3E7}" dt="2024-11-07T13:06:47.425" v="447" actId="20577"/>
        <pc:sldMkLst>
          <pc:docMk/>
          <pc:sldMk cId="3622011291" sldId="257"/>
        </pc:sldMkLst>
      </pc:sldChg>
      <pc:sldChg chg="modSp mod modNotesTx">
        <pc:chgData name="OBASI, Barbara (NHS SOUTH YORKSHIRE ICB - 03N)" userId="4d5651ca-6cd5-47b2-86c9-b7f7f15b9abe" providerId="ADAL" clId="{BDFEE6BD-69BC-3446-9DB3-507B740CE3E7}" dt="2024-11-07T13:06:53.394" v="448" actId="20577"/>
        <pc:sldMkLst>
          <pc:docMk/>
          <pc:sldMk cId="133745700" sldId="260"/>
        </pc:sldMkLst>
      </pc:sldChg>
      <pc:sldChg chg="modNotesTx">
        <pc:chgData name="OBASI, Barbara (NHS SOUTH YORKSHIRE ICB - 03N)" userId="4d5651ca-6cd5-47b2-86c9-b7f7f15b9abe" providerId="ADAL" clId="{BDFEE6BD-69BC-3446-9DB3-507B740CE3E7}" dt="2024-11-07T13:07:01.909" v="449" actId="20577"/>
        <pc:sldMkLst>
          <pc:docMk/>
          <pc:sldMk cId="4151074527" sldId="261"/>
        </pc:sldMkLst>
      </pc:sldChg>
      <pc:sldChg chg="modSp mod">
        <pc:chgData name="OBASI, Barbara (NHS SOUTH YORKSHIRE ICB - 03N)" userId="4d5651ca-6cd5-47b2-86c9-b7f7f15b9abe" providerId="ADAL" clId="{BDFEE6BD-69BC-3446-9DB3-507B740CE3E7}" dt="2024-11-07T11:37:15.836" v="431" actId="20577"/>
        <pc:sldMkLst>
          <pc:docMk/>
          <pc:sldMk cId="859905655" sldId="385"/>
        </pc:sldMkLst>
      </pc:sldChg>
      <pc:sldChg chg="modSp mod modNotesTx">
        <pc:chgData name="OBASI, Barbara (NHS SOUTH YORKSHIRE ICB - 03N)" userId="4d5651ca-6cd5-47b2-86c9-b7f7f15b9abe" providerId="ADAL" clId="{BDFEE6BD-69BC-3446-9DB3-507B740CE3E7}" dt="2024-11-07T13:07:08.995" v="450" actId="20577"/>
        <pc:sldMkLst>
          <pc:docMk/>
          <pc:sldMk cId="514173097" sldId="453"/>
        </pc:sldMkLst>
      </pc:sldChg>
      <pc:sldChg chg="modSp mod">
        <pc:chgData name="OBASI, Barbara (NHS SOUTH YORKSHIRE ICB - 03N)" userId="4d5651ca-6cd5-47b2-86c9-b7f7f15b9abe" providerId="ADAL" clId="{BDFEE6BD-69BC-3446-9DB3-507B740CE3E7}" dt="2024-11-07T11:36:16.395" v="412" actId="13926"/>
        <pc:sldMkLst>
          <pc:docMk/>
          <pc:sldMk cId="2564039843" sldId="475"/>
        </pc:sldMkLst>
      </pc:sldChg>
      <pc:sldChg chg="delSp modSp mod">
        <pc:chgData name="OBASI, Barbara (NHS SOUTH YORKSHIRE ICB - 03N)" userId="4d5651ca-6cd5-47b2-86c9-b7f7f15b9abe" providerId="ADAL" clId="{BDFEE6BD-69BC-3446-9DB3-507B740CE3E7}" dt="2024-11-07T11:31:02.741" v="383" actId="1076"/>
        <pc:sldMkLst>
          <pc:docMk/>
          <pc:sldMk cId="2029305326" sldId="478"/>
        </pc:sldMkLst>
      </pc:sldChg>
      <pc:sldChg chg="modSp mod modNotesTx">
        <pc:chgData name="OBASI, Barbara (NHS SOUTH YORKSHIRE ICB - 03N)" userId="4d5651ca-6cd5-47b2-86c9-b7f7f15b9abe" providerId="ADAL" clId="{BDFEE6BD-69BC-3446-9DB3-507B740CE3E7}" dt="2024-11-07T13:07:16.016" v="451" actId="20577"/>
        <pc:sldMkLst>
          <pc:docMk/>
          <pc:sldMk cId="1273053491" sldId="480"/>
        </pc:sldMkLst>
      </pc:sldChg>
      <pc:sldChg chg="modSp">
        <pc:chgData name="OBASI, Barbara (NHS SOUTH YORKSHIRE ICB - 03N)" userId="4d5651ca-6cd5-47b2-86c9-b7f7f15b9abe" providerId="ADAL" clId="{BDFEE6BD-69BC-3446-9DB3-507B740CE3E7}" dt="2024-11-07T09:24:07.379" v="171" actId="20577"/>
        <pc:sldMkLst>
          <pc:docMk/>
          <pc:sldMk cId="3376059813" sldId="482"/>
        </pc:sldMkLst>
      </pc:sldChg>
      <pc:sldChg chg="modSp mod">
        <pc:chgData name="OBASI, Barbara (NHS SOUTH YORKSHIRE ICB - 03N)" userId="4d5651ca-6cd5-47b2-86c9-b7f7f15b9abe" providerId="ADAL" clId="{BDFEE6BD-69BC-3446-9DB3-507B740CE3E7}" dt="2024-11-07T11:55:02.207" v="433" actId="207"/>
        <pc:sldMkLst>
          <pc:docMk/>
          <pc:sldMk cId="1661585557" sldId="496"/>
        </pc:sldMkLst>
      </pc:sldChg>
      <pc:sldChg chg="modSp mod">
        <pc:chgData name="OBASI, Barbara (NHS SOUTH YORKSHIRE ICB - 03N)" userId="4d5651ca-6cd5-47b2-86c9-b7f7f15b9abe" providerId="ADAL" clId="{BDFEE6BD-69BC-3446-9DB3-507B740CE3E7}" dt="2024-11-07T11:35:14.237" v="407" actId="14100"/>
        <pc:sldMkLst>
          <pc:docMk/>
          <pc:sldMk cId="4079796398" sldId="518"/>
        </pc:sldMkLst>
      </pc:sldChg>
      <pc:sldChg chg="del">
        <pc:chgData name="OBASI, Barbara (NHS SOUTH YORKSHIRE ICB - 03N)" userId="4d5651ca-6cd5-47b2-86c9-b7f7f15b9abe" providerId="ADAL" clId="{BDFEE6BD-69BC-3446-9DB3-507B740CE3E7}" dt="2024-11-07T12:28:28.694" v="446" actId="2696"/>
        <pc:sldMkLst>
          <pc:docMk/>
          <pc:sldMk cId="3383390931" sldId="522"/>
        </pc:sldMkLst>
      </pc:sldChg>
    </pc:docChg>
  </pc:docChgLst>
  <pc:docChgLst>
    <pc:chgData name="OBASI, Barbara (NHS SOUTH YORKSHIRE ICB - 03N)" userId="4d5651ca-6cd5-47b2-86c9-b7f7f15b9abe" providerId="ADAL" clId="{B07B1F15-86CC-C746-9113-87A962BA7D76}"/>
    <pc:docChg chg="undo custSel addSld delSld modSld sldOrd">
      <pc:chgData name="OBASI, Barbara (NHS SOUTH YORKSHIRE ICB - 03N)" userId="4d5651ca-6cd5-47b2-86c9-b7f7f15b9abe" providerId="ADAL" clId="{B07B1F15-86CC-C746-9113-87A962BA7D76}" dt="2024-12-05T12:59:03.758" v="1788" actId="20577"/>
      <pc:docMkLst>
        <pc:docMk/>
      </pc:docMkLst>
      <pc:sldChg chg="modSp mod modNotesTx">
        <pc:chgData name="OBASI, Barbara (NHS SOUTH YORKSHIRE ICB - 03N)" userId="4d5651ca-6cd5-47b2-86c9-b7f7f15b9abe" providerId="ADAL" clId="{B07B1F15-86CC-C746-9113-87A962BA7D76}" dt="2024-12-05T12:59:03.758" v="1788" actId="20577"/>
        <pc:sldMkLst>
          <pc:docMk/>
          <pc:sldMk cId="3622011291" sldId="257"/>
        </pc:sldMkLst>
        <pc:spChg chg="mod">
          <ac:chgData name="OBASI, Barbara (NHS SOUTH YORKSHIRE ICB - 03N)" userId="4d5651ca-6cd5-47b2-86c9-b7f7f15b9abe" providerId="ADAL" clId="{B07B1F15-86CC-C746-9113-87A962BA7D76}" dt="2024-12-04T22:01:28.526" v="1057" actId="207"/>
          <ac:spMkLst>
            <pc:docMk/>
            <pc:sldMk cId="3622011291" sldId="257"/>
            <ac:spMk id="5" creationId="{270BD421-CE1B-4176-A08C-7D28C8DD2BED}"/>
          </ac:spMkLst>
        </pc:spChg>
      </pc:sldChg>
      <pc:sldChg chg="modSp mod">
        <pc:chgData name="OBASI, Barbara (NHS SOUTH YORKSHIRE ICB - 03N)" userId="4d5651ca-6cd5-47b2-86c9-b7f7f15b9abe" providerId="ADAL" clId="{B07B1F15-86CC-C746-9113-87A962BA7D76}" dt="2024-12-05T08:37:13.683" v="1093" actId="1076"/>
        <pc:sldMkLst>
          <pc:docMk/>
          <pc:sldMk cId="133745700" sldId="260"/>
        </pc:sldMkLst>
        <pc:spChg chg="mod">
          <ac:chgData name="OBASI, Barbara (NHS SOUTH YORKSHIRE ICB - 03N)" userId="4d5651ca-6cd5-47b2-86c9-b7f7f15b9abe" providerId="ADAL" clId="{B07B1F15-86CC-C746-9113-87A962BA7D76}" dt="2024-12-04T12:34:02.148" v="160" actId="20577"/>
          <ac:spMkLst>
            <pc:docMk/>
            <pc:sldMk cId="133745700" sldId="260"/>
            <ac:spMk id="4" creationId="{9E22553F-F7BB-4D6F-8FD6-5EFEFDACE308}"/>
          </ac:spMkLst>
        </pc:spChg>
        <pc:picChg chg="mod">
          <ac:chgData name="OBASI, Barbara (NHS SOUTH YORKSHIRE ICB - 03N)" userId="4d5651ca-6cd5-47b2-86c9-b7f7f15b9abe" providerId="ADAL" clId="{B07B1F15-86CC-C746-9113-87A962BA7D76}" dt="2024-12-05T08:37:11.469" v="1092" actId="1076"/>
          <ac:picMkLst>
            <pc:docMk/>
            <pc:sldMk cId="133745700" sldId="260"/>
            <ac:picMk id="5" creationId="{D56A7A72-6D4C-4981-BC5F-0228FC5C4AA4}"/>
          </ac:picMkLst>
        </pc:picChg>
        <pc:picChg chg="mod">
          <ac:chgData name="OBASI, Barbara (NHS SOUTH YORKSHIRE ICB - 03N)" userId="4d5651ca-6cd5-47b2-86c9-b7f7f15b9abe" providerId="ADAL" clId="{B07B1F15-86CC-C746-9113-87A962BA7D76}" dt="2024-12-05T08:37:13.683" v="1093" actId="1076"/>
          <ac:picMkLst>
            <pc:docMk/>
            <pc:sldMk cId="133745700" sldId="260"/>
            <ac:picMk id="9" creationId="{1E4695A1-6B19-236E-70D3-F97578DE1FF1}"/>
          </ac:picMkLst>
        </pc:picChg>
      </pc:sldChg>
      <pc:sldChg chg="modSp mod">
        <pc:chgData name="OBASI, Barbara (NHS SOUTH YORKSHIRE ICB - 03N)" userId="4d5651ca-6cd5-47b2-86c9-b7f7f15b9abe" providerId="ADAL" clId="{B07B1F15-86CC-C746-9113-87A962BA7D76}" dt="2024-12-05T10:50:27.605" v="1424" actId="20577"/>
        <pc:sldMkLst>
          <pc:docMk/>
          <pc:sldMk cId="514173097" sldId="453"/>
        </pc:sldMkLst>
        <pc:spChg chg="mod">
          <ac:chgData name="OBASI, Barbara (NHS SOUTH YORKSHIRE ICB - 03N)" userId="4d5651ca-6cd5-47b2-86c9-b7f7f15b9abe" providerId="ADAL" clId="{B07B1F15-86CC-C746-9113-87A962BA7D76}" dt="2024-12-04T21:44:47.637" v="1003" actId="1076"/>
          <ac:spMkLst>
            <pc:docMk/>
            <pc:sldMk cId="514173097" sldId="453"/>
            <ac:spMk id="4" creationId="{87BB5E6D-4059-4526-B311-1CAA9562BAB5}"/>
          </ac:spMkLst>
        </pc:spChg>
        <pc:spChg chg="mod">
          <ac:chgData name="OBASI, Barbara (NHS SOUTH YORKSHIRE ICB - 03N)" userId="4d5651ca-6cd5-47b2-86c9-b7f7f15b9abe" providerId="ADAL" clId="{B07B1F15-86CC-C746-9113-87A962BA7D76}" dt="2024-12-05T10:50:27.605" v="1424" actId="20577"/>
          <ac:spMkLst>
            <pc:docMk/>
            <pc:sldMk cId="514173097" sldId="453"/>
            <ac:spMk id="5" creationId="{5B53C90A-D909-4018-A4D3-37A5EF86BC10}"/>
          </ac:spMkLst>
        </pc:spChg>
      </pc:sldChg>
      <pc:sldChg chg="modSp del mod">
        <pc:chgData name="OBASI, Barbara (NHS SOUTH YORKSHIRE ICB - 03N)" userId="4d5651ca-6cd5-47b2-86c9-b7f7f15b9abe" providerId="ADAL" clId="{B07B1F15-86CC-C746-9113-87A962BA7D76}" dt="2024-12-04T22:07:01.921" v="1089" actId="2696"/>
        <pc:sldMkLst>
          <pc:docMk/>
          <pc:sldMk cId="491293620" sldId="463"/>
        </pc:sldMkLst>
      </pc:sldChg>
      <pc:sldChg chg="del">
        <pc:chgData name="OBASI, Barbara (NHS SOUTH YORKSHIRE ICB - 03N)" userId="4d5651ca-6cd5-47b2-86c9-b7f7f15b9abe" providerId="ADAL" clId="{B07B1F15-86CC-C746-9113-87A962BA7D76}" dt="2024-11-27T12:55:09.460" v="18" actId="2696"/>
        <pc:sldMkLst>
          <pc:docMk/>
          <pc:sldMk cId="3206350404" sldId="467"/>
        </pc:sldMkLst>
      </pc:sldChg>
      <pc:sldChg chg="modSp mod">
        <pc:chgData name="OBASI, Barbara (NHS SOUTH YORKSHIRE ICB - 03N)" userId="4d5651ca-6cd5-47b2-86c9-b7f7f15b9abe" providerId="ADAL" clId="{B07B1F15-86CC-C746-9113-87A962BA7D76}" dt="2024-11-27T12:54:57.159" v="17" actId="13926"/>
        <pc:sldMkLst>
          <pc:docMk/>
          <pc:sldMk cId="700934510" sldId="469"/>
        </pc:sldMkLst>
      </pc:sldChg>
      <pc:sldChg chg="modSp mod">
        <pc:chgData name="OBASI, Barbara (NHS SOUTH YORKSHIRE ICB - 03N)" userId="4d5651ca-6cd5-47b2-86c9-b7f7f15b9abe" providerId="ADAL" clId="{B07B1F15-86CC-C746-9113-87A962BA7D76}" dt="2024-11-27T12:54:49.673" v="16" actId="13926"/>
        <pc:sldMkLst>
          <pc:docMk/>
          <pc:sldMk cId="3970385577" sldId="470"/>
        </pc:sldMkLst>
      </pc:sldChg>
      <pc:sldChg chg="delSp modSp mod">
        <pc:chgData name="OBASI, Barbara (NHS SOUTH YORKSHIRE ICB - 03N)" userId="4d5651ca-6cd5-47b2-86c9-b7f7f15b9abe" providerId="ADAL" clId="{B07B1F15-86CC-C746-9113-87A962BA7D76}" dt="2024-12-05T11:55:43.805" v="1785" actId="313"/>
        <pc:sldMkLst>
          <pc:docMk/>
          <pc:sldMk cId="2564039843" sldId="475"/>
        </pc:sldMkLst>
        <pc:spChg chg="mod">
          <ac:chgData name="OBASI, Barbara (NHS SOUTH YORKSHIRE ICB - 03N)" userId="4d5651ca-6cd5-47b2-86c9-b7f7f15b9abe" providerId="ADAL" clId="{B07B1F15-86CC-C746-9113-87A962BA7D76}" dt="2024-12-05T10:19:17.043" v="1378" actId="13926"/>
          <ac:spMkLst>
            <pc:docMk/>
            <pc:sldMk cId="2564039843" sldId="475"/>
            <ac:spMk id="6" creationId="{8F034370-A19D-44E0-AB3A-99567361304B}"/>
          </ac:spMkLst>
        </pc:spChg>
        <pc:graphicFrameChg chg="mod">
          <ac:chgData name="OBASI, Barbara (NHS SOUTH YORKSHIRE ICB - 03N)" userId="4d5651ca-6cd5-47b2-86c9-b7f7f15b9abe" providerId="ADAL" clId="{B07B1F15-86CC-C746-9113-87A962BA7D76}" dt="2024-12-05T11:55:43.805" v="1785" actId="313"/>
          <ac:graphicFrameMkLst>
            <pc:docMk/>
            <pc:sldMk cId="2564039843" sldId="475"/>
            <ac:graphicFrameMk id="5" creationId="{6D44E4CB-2391-44DA-BD21-F7F21BD0F23E}"/>
          </ac:graphicFrameMkLst>
        </pc:graphicFrameChg>
      </pc:sldChg>
      <pc:sldChg chg="addSp modSp mod">
        <pc:chgData name="OBASI, Barbara (NHS SOUTH YORKSHIRE ICB - 03N)" userId="4d5651ca-6cd5-47b2-86c9-b7f7f15b9abe" providerId="ADAL" clId="{B07B1F15-86CC-C746-9113-87A962BA7D76}" dt="2024-12-04T21:29:06.536" v="683" actId="207"/>
        <pc:sldMkLst>
          <pc:docMk/>
          <pc:sldMk cId="2029305326" sldId="478"/>
        </pc:sldMkLst>
        <pc:spChg chg="mod">
          <ac:chgData name="OBASI, Barbara (NHS SOUTH YORKSHIRE ICB - 03N)" userId="4d5651ca-6cd5-47b2-86c9-b7f7f15b9abe" providerId="ADAL" clId="{B07B1F15-86CC-C746-9113-87A962BA7D76}" dt="2024-12-04T21:29:06.536" v="683" actId="207"/>
          <ac:spMkLst>
            <pc:docMk/>
            <pc:sldMk cId="2029305326" sldId="478"/>
            <ac:spMk id="2" creationId="{E6770E99-D264-DC6C-39BE-AF2DF3EA31F9}"/>
          </ac:spMkLst>
        </pc:spChg>
        <pc:graphicFrameChg chg="mod">
          <ac:chgData name="OBASI, Barbara (NHS SOUTH YORKSHIRE ICB - 03N)" userId="4d5651ca-6cd5-47b2-86c9-b7f7f15b9abe" providerId="ADAL" clId="{B07B1F15-86CC-C746-9113-87A962BA7D76}" dt="2024-12-04T21:28:47.597" v="681" actId="20577"/>
          <ac:graphicFrameMkLst>
            <pc:docMk/>
            <pc:sldMk cId="2029305326" sldId="478"/>
            <ac:graphicFrameMk id="7" creationId="{4323D39B-23EF-AE95-2997-B23B5891D709}"/>
          </ac:graphicFrameMkLst>
        </pc:graphicFrameChg>
        <pc:picChg chg="add mod">
          <ac:chgData name="OBASI, Barbara (NHS SOUTH YORKSHIRE ICB - 03N)" userId="4d5651ca-6cd5-47b2-86c9-b7f7f15b9abe" providerId="ADAL" clId="{B07B1F15-86CC-C746-9113-87A962BA7D76}" dt="2024-12-04T21:28:27.058" v="678" actId="1076"/>
          <ac:picMkLst>
            <pc:docMk/>
            <pc:sldMk cId="2029305326" sldId="478"/>
            <ac:picMk id="6" creationId="{CC49F74B-16AE-D110-FB98-0C435365C5E8}"/>
          </ac:picMkLst>
        </pc:picChg>
      </pc:sldChg>
      <pc:sldChg chg="modSp mod">
        <pc:chgData name="OBASI, Barbara (NHS SOUTH YORKSHIRE ICB - 03N)" userId="4d5651ca-6cd5-47b2-86c9-b7f7f15b9abe" providerId="ADAL" clId="{B07B1F15-86CC-C746-9113-87A962BA7D76}" dt="2024-12-05T10:50:10.796" v="1416" actId="1076"/>
        <pc:sldMkLst>
          <pc:docMk/>
          <pc:sldMk cId="1273053491" sldId="480"/>
        </pc:sldMkLst>
        <pc:spChg chg="mod">
          <ac:chgData name="OBASI, Barbara (NHS SOUTH YORKSHIRE ICB - 03N)" userId="4d5651ca-6cd5-47b2-86c9-b7f7f15b9abe" providerId="ADAL" clId="{B07B1F15-86CC-C746-9113-87A962BA7D76}" dt="2024-12-05T09:28:59.509" v="1152" actId="113"/>
          <ac:spMkLst>
            <pc:docMk/>
            <pc:sldMk cId="1273053491" sldId="480"/>
            <ac:spMk id="6" creationId="{59BFF52C-E0E3-A8D0-AC57-1102B1DF2894}"/>
          </ac:spMkLst>
        </pc:spChg>
        <pc:spChg chg="mod">
          <ac:chgData name="OBASI, Barbara (NHS SOUTH YORKSHIRE ICB - 03N)" userId="4d5651ca-6cd5-47b2-86c9-b7f7f15b9abe" providerId="ADAL" clId="{B07B1F15-86CC-C746-9113-87A962BA7D76}" dt="2024-12-04T21:46:23.612" v="1011" actId="207"/>
          <ac:spMkLst>
            <pc:docMk/>
            <pc:sldMk cId="1273053491" sldId="480"/>
            <ac:spMk id="7" creationId="{1D8F22B9-82CD-4CB2-849F-87BF873ECA6F}"/>
          </ac:spMkLst>
        </pc:spChg>
        <pc:graphicFrameChg chg="mod modGraphic">
          <ac:chgData name="OBASI, Barbara (NHS SOUTH YORKSHIRE ICB - 03N)" userId="4d5651ca-6cd5-47b2-86c9-b7f7f15b9abe" providerId="ADAL" clId="{B07B1F15-86CC-C746-9113-87A962BA7D76}" dt="2024-12-05T10:50:10.796" v="1416" actId="1076"/>
          <ac:graphicFrameMkLst>
            <pc:docMk/>
            <pc:sldMk cId="1273053491" sldId="480"/>
            <ac:graphicFrameMk id="3" creationId="{50226135-F8DB-2AB9-10ED-BDFB30D65468}"/>
          </ac:graphicFrameMkLst>
        </pc:graphicFrameChg>
        <pc:picChg chg="mod">
          <ac:chgData name="OBASI, Barbara (NHS SOUTH YORKSHIRE ICB - 03N)" userId="4d5651ca-6cd5-47b2-86c9-b7f7f15b9abe" providerId="ADAL" clId="{B07B1F15-86CC-C746-9113-87A962BA7D76}" dt="2024-11-27T12:57:25.915" v="41" actId="1076"/>
          <ac:picMkLst>
            <pc:docMk/>
            <pc:sldMk cId="1273053491" sldId="480"/>
            <ac:picMk id="8" creationId="{3FF6A785-5398-4755-BBD4-30C222C026DE}"/>
          </ac:picMkLst>
        </pc:picChg>
      </pc:sldChg>
      <pc:sldChg chg="modSp mod">
        <pc:chgData name="OBASI, Barbara (NHS SOUTH YORKSHIRE ICB - 03N)" userId="4d5651ca-6cd5-47b2-86c9-b7f7f15b9abe" providerId="ADAL" clId="{B07B1F15-86CC-C746-9113-87A962BA7D76}" dt="2024-11-27T12:56:43.835" v="39" actId="113"/>
        <pc:sldMkLst>
          <pc:docMk/>
          <pc:sldMk cId="3177069216" sldId="481"/>
        </pc:sldMkLst>
        <pc:spChg chg="mod">
          <ac:chgData name="OBASI, Barbara (NHS SOUTH YORKSHIRE ICB - 03N)" userId="4d5651ca-6cd5-47b2-86c9-b7f7f15b9abe" providerId="ADAL" clId="{B07B1F15-86CC-C746-9113-87A962BA7D76}" dt="2024-11-27T12:56:43.835" v="39" actId="113"/>
          <ac:spMkLst>
            <pc:docMk/>
            <pc:sldMk cId="3177069216" sldId="481"/>
            <ac:spMk id="6" creationId="{8DEF8507-2311-498F-8D79-AFC093A96C09}"/>
          </ac:spMkLst>
        </pc:spChg>
      </pc:sldChg>
      <pc:sldChg chg="addSp delSp modSp mod">
        <pc:chgData name="OBASI, Barbara (NHS SOUTH YORKSHIRE ICB - 03N)" userId="4d5651ca-6cd5-47b2-86c9-b7f7f15b9abe" providerId="ADAL" clId="{B07B1F15-86CC-C746-9113-87A962BA7D76}" dt="2024-12-05T10:18:53.455" v="1374" actId="207"/>
        <pc:sldMkLst>
          <pc:docMk/>
          <pc:sldMk cId="3376059813" sldId="482"/>
        </pc:sldMkLst>
        <pc:spChg chg="mod">
          <ac:chgData name="OBASI, Barbara (NHS SOUTH YORKSHIRE ICB - 03N)" userId="4d5651ca-6cd5-47b2-86c9-b7f7f15b9abe" providerId="ADAL" clId="{B07B1F15-86CC-C746-9113-87A962BA7D76}" dt="2024-12-05T10:18:53.455" v="1374" actId="207"/>
          <ac:spMkLst>
            <pc:docMk/>
            <pc:sldMk cId="3376059813" sldId="482"/>
            <ac:spMk id="2" creationId="{E6770E99-D264-DC6C-39BE-AF2DF3EA31F9}"/>
          </ac:spMkLst>
        </pc:spChg>
        <pc:graphicFrameChg chg="mod">
          <ac:chgData name="OBASI, Barbara (NHS SOUTH YORKSHIRE ICB - 03N)" userId="4d5651ca-6cd5-47b2-86c9-b7f7f15b9abe" providerId="ADAL" clId="{B07B1F15-86CC-C746-9113-87A962BA7D76}" dt="2024-12-04T20:58:55.028" v="528" actId="20577"/>
          <ac:graphicFrameMkLst>
            <pc:docMk/>
            <pc:sldMk cId="3376059813" sldId="482"/>
            <ac:graphicFrameMk id="7" creationId="{4323D39B-23EF-AE95-2997-B23B5891D709}"/>
          </ac:graphicFrameMkLst>
        </pc:graphicFrameChg>
      </pc:sldChg>
      <pc:sldChg chg="addSp delSp modSp mod ord">
        <pc:chgData name="OBASI, Barbara (NHS SOUTH YORKSHIRE ICB - 03N)" userId="4d5651ca-6cd5-47b2-86c9-b7f7f15b9abe" providerId="ADAL" clId="{B07B1F15-86CC-C746-9113-87A962BA7D76}" dt="2024-12-05T11:43:39.522" v="1536" actId="20578"/>
        <pc:sldMkLst>
          <pc:docMk/>
          <pc:sldMk cId="1661585557" sldId="496"/>
        </pc:sldMkLst>
      </pc:sldChg>
      <pc:sldChg chg="modSp del mod">
        <pc:chgData name="OBASI, Barbara (NHS SOUTH YORKSHIRE ICB - 03N)" userId="4d5651ca-6cd5-47b2-86c9-b7f7f15b9abe" providerId="ADAL" clId="{B07B1F15-86CC-C746-9113-87A962BA7D76}" dt="2024-12-04T22:07:03.788" v="1090" actId="2696"/>
        <pc:sldMkLst>
          <pc:docMk/>
          <pc:sldMk cId="3888493438" sldId="515"/>
        </pc:sldMkLst>
      </pc:sldChg>
      <pc:sldChg chg="modSp del mod">
        <pc:chgData name="OBASI, Barbara (NHS SOUTH YORKSHIRE ICB - 03N)" userId="4d5651ca-6cd5-47b2-86c9-b7f7f15b9abe" providerId="ADAL" clId="{B07B1F15-86CC-C746-9113-87A962BA7D76}" dt="2024-12-04T22:07:07.520" v="1091" actId="2696"/>
        <pc:sldMkLst>
          <pc:docMk/>
          <pc:sldMk cId="4079796398" sldId="518"/>
        </pc:sldMkLst>
      </pc:sldChg>
      <pc:sldChg chg="addSp delSp modSp add del mod ord">
        <pc:chgData name="OBASI, Barbara (NHS SOUTH YORKSHIRE ICB - 03N)" userId="4d5651ca-6cd5-47b2-86c9-b7f7f15b9abe" providerId="ADAL" clId="{B07B1F15-86CC-C746-9113-87A962BA7D76}" dt="2024-12-04T13:32:04.882" v="403" actId="2696"/>
        <pc:sldMkLst>
          <pc:docMk/>
          <pc:sldMk cId="4067244002" sldId="519"/>
        </pc:sldMkLst>
      </pc:sldChg>
      <pc:sldChg chg="addSp delSp modSp new del mod setBg">
        <pc:chgData name="OBASI, Barbara (NHS SOUTH YORKSHIRE ICB - 03N)" userId="4d5651ca-6cd5-47b2-86c9-b7f7f15b9abe" providerId="ADAL" clId="{B07B1F15-86CC-C746-9113-87A962BA7D76}" dt="2024-12-04T13:22:15.869" v="268" actId="2696"/>
        <pc:sldMkLst>
          <pc:docMk/>
          <pc:sldMk cId="1948851302" sldId="520"/>
        </pc:sldMkLst>
      </pc:sldChg>
      <pc:sldChg chg="addSp delSp modSp new del mod">
        <pc:chgData name="OBASI, Barbara (NHS SOUTH YORKSHIRE ICB - 03N)" userId="4d5651ca-6cd5-47b2-86c9-b7f7f15b9abe" providerId="ADAL" clId="{B07B1F15-86CC-C746-9113-87A962BA7D76}" dt="2024-12-05T11:53:11.740" v="1537" actId="2696"/>
        <pc:sldMkLst>
          <pc:docMk/>
          <pc:sldMk cId="1945337654" sldId="521"/>
        </pc:sldMkLst>
      </pc:sldChg>
      <pc:sldChg chg="addSp delSp modSp add mod ord">
        <pc:chgData name="OBASI, Barbara (NHS SOUTH YORKSHIRE ICB - 03N)" userId="4d5651ca-6cd5-47b2-86c9-b7f7f15b9abe" providerId="ADAL" clId="{B07B1F15-86CC-C746-9113-87A962BA7D76}" dt="2024-12-05T11:40:32.709" v="1535" actId="1076"/>
        <pc:sldMkLst>
          <pc:docMk/>
          <pc:sldMk cId="2348604256" sldId="522"/>
        </pc:sldMkLst>
      </pc:sldChg>
      <pc:sldChg chg="addSp delSp modSp new del mod">
        <pc:chgData name="OBASI, Barbara (NHS SOUTH YORKSHIRE ICB - 03N)" userId="4d5651ca-6cd5-47b2-86c9-b7f7f15b9abe" providerId="ADAL" clId="{B07B1F15-86CC-C746-9113-87A962BA7D76}" dt="2024-12-04T13:34:16.808" v="408" actId="2696"/>
        <pc:sldMkLst>
          <pc:docMk/>
          <pc:sldMk cId="2429886745" sldId="523"/>
        </pc:sldMkLst>
      </pc:sldChg>
      <pc:sldChg chg="addSp delSp modSp add del mod">
        <pc:chgData name="OBASI, Barbara (NHS SOUTH YORKSHIRE ICB - 03N)" userId="4d5651ca-6cd5-47b2-86c9-b7f7f15b9abe" providerId="ADAL" clId="{B07B1F15-86CC-C746-9113-87A962BA7D76}" dt="2024-12-04T20:58:25.105" v="518" actId="2696"/>
        <pc:sldMkLst>
          <pc:docMk/>
          <pc:sldMk cId="3438145286" sldId="523"/>
        </pc:sldMkLst>
      </pc:sldChg>
      <pc:sldChg chg="addSp delSp modSp mod">
        <pc:chgData name="OBASI, Barbara (NHS SOUTH YORKSHIRE ICB - 03N)" userId="4d5651ca-6cd5-47b2-86c9-b7f7f15b9abe" providerId="ADAL" clId="{B07B1F15-86CC-C746-9113-87A962BA7D76}" dt="2024-12-04T21:33:04.557" v="695" actId="207"/>
        <pc:sldMkLst>
          <pc:docMk/>
          <pc:sldMk cId="530036782" sldId="524"/>
        </pc:sldMkLst>
      </pc:sldChg>
      <pc:sldChg chg="modSp mod">
        <pc:chgData name="OBASI, Barbara (NHS SOUTH YORKSHIRE ICB - 03N)" userId="4d5651ca-6cd5-47b2-86c9-b7f7f15b9abe" providerId="ADAL" clId="{B07B1F15-86CC-C746-9113-87A962BA7D76}" dt="2024-12-04T21:45:40.971" v="1005" actId="2711"/>
        <pc:sldMkLst>
          <pc:docMk/>
          <pc:sldMk cId="2600198243" sldId="525"/>
        </pc:sldMkLst>
      </pc:sldChg>
      <pc:sldChg chg="modSp mod">
        <pc:chgData name="OBASI, Barbara (NHS SOUTH YORKSHIRE ICB - 03N)" userId="4d5651ca-6cd5-47b2-86c9-b7f7f15b9abe" providerId="ADAL" clId="{B07B1F15-86CC-C746-9113-87A962BA7D76}" dt="2024-12-05T11:35:55.366" v="1485" actId="931"/>
        <pc:sldMkLst>
          <pc:docMk/>
          <pc:sldMk cId="2949660525" sldId="526"/>
        </pc:sldMkLst>
      </pc:sldChg>
      <pc:sldChg chg="modSp mod">
        <pc:chgData name="OBASI, Barbara (NHS SOUTH YORKSHIRE ICB - 03N)" userId="4d5651ca-6cd5-47b2-86c9-b7f7f15b9abe" providerId="ADAL" clId="{B07B1F15-86CC-C746-9113-87A962BA7D76}" dt="2024-12-04T22:03:48.338" v="1067" actId="2711"/>
        <pc:sldMkLst>
          <pc:docMk/>
          <pc:sldMk cId="2537855249" sldId="527"/>
        </pc:sldMkLst>
      </pc:sldChg>
      <pc:sldChg chg="modSp mod">
        <pc:chgData name="OBASI, Barbara (NHS SOUTH YORKSHIRE ICB - 03N)" userId="4d5651ca-6cd5-47b2-86c9-b7f7f15b9abe" providerId="ADAL" clId="{B07B1F15-86CC-C746-9113-87A962BA7D76}" dt="2024-12-04T21:47:29.093" v="1021" actId="1076"/>
        <pc:sldMkLst>
          <pc:docMk/>
          <pc:sldMk cId="3549500020" sldId="528"/>
        </pc:sldMkLst>
      </pc:sldChg>
      <pc:sldChg chg="modSp del mod">
        <pc:chgData name="OBASI, Barbara (NHS SOUTH YORKSHIRE ICB - 03N)" userId="4d5651ca-6cd5-47b2-86c9-b7f7f15b9abe" providerId="ADAL" clId="{B07B1F15-86CC-C746-9113-87A962BA7D76}" dt="2024-12-05T08:38:57.073" v="1112" actId="2696"/>
        <pc:sldMkLst>
          <pc:docMk/>
          <pc:sldMk cId="2601360231" sldId="529"/>
        </pc:sldMkLst>
      </pc:sldChg>
      <pc:sldChg chg="modSp del mod">
        <pc:chgData name="OBASI, Barbara (NHS SOUTH YORKSHIRE ICB - 03N)" userId="4d5651ca-6cd5-47b2-86c9-b7f7f15b9abe" providerId="ADAL" clId="{B07B1F15-86CC-C746-9113-87A962BA7D76}" dt="2024-12-05T08:40:02.690" v="1143" actId="2696"/>
        <pc:sldMkLst>
          <pc:docMk/>
          <pc:sldMk cId="881242179" sldId="530"/>
        </pc:sldMkLst>
      </pc:sldChg>
      <pc:sldChg chg="addSp delSp modSp add mod">
        <pc:chgData name="OBASI, Barbara (NHS SOUTH YORKSHIRE ICB - 03N)" userId="4d5651ca-6cd5-47b2-86c9-b7f7f15b9abe" providerId="ADAL" clId="{B07B1F15-86CC-C746-9113-87A962BA7D76}" dt="2024-12-04T22:00:48.815" v="1056" actId="1076"/>
        <pc:sldMkLst>
          <pc:docMk/>
          <pc:sldMk cId="3883140607" sldId="531"/>
        </pc:sldMkLst>
      </pc:sldChg>
      <pc:sldChg chg="delSp modSp add mod ord">
        <pc:chgData name="OBASI, Barbara (NHS SOUTH YORKSHIRE ICB - 03N)" userId="4d5651ca-6cd5-47b2-86c9-b7f7f15b9abe" providerId="ADAL" clId="{B07B1F15-86CC-C746-9113-87A962BA7D76}" dt="2024-12-05T08:39:42.622" v="1117"/>
        <pc:sldMkLst>
          <pc:docMk/>
          <pc:sldMk cId="715324104" sldId="532"/>
        </pc:sldMkLst>
      </pc:sldChg>
      <pc:sldChg chg="modSp add mod">
        <pc:chgData name="OBASI, Barbara (NHS SOUTH YORKSHIRE ICB - 03N)" userId="4d5651ca-6cd5-47b2-86c9-b7f7f15b9abe" providerId="ADAL" clId="{B07B1F15-86CC-C746-9113-87A962BA7D76}" dt="2024-12-05T08:40:00.406" v="1142" actId="13926"/>
        <pc:sldMkLst>
          <pc:docMk/>
          <pc:sldMk cId="2993940444" sldId="533"/>
        </pc:sldMkLst>
      </pc:sldChg>
      <pc:sldChg chg="modSp add mod ord">
        <pc:chgData name="OBASI, Barbara (NHS SOUTH YORKSHIRE ICB - 03N)" userId="4d5651ca-6cd5-47b2-86c9-b7f7f15b9abe" providerId="ADAL" clId="{B07B1F15-86CC-C746-9113-87A962BA7D76}" dt="2024-12-05T11:18:20.812" v="1434" actId="1076"/>
        <pc:sldMkLst>
          <pc:docMk/>
          <pc:sldMk cId="3237646761" sldId="534"/>
        </pc:sldMkLst>
      </pc:sldChg>
      <pc:sldChg chg="add">
        <pc:chgData name="OBASI, Barbara (NHS SOUTH YORKSHIRE ICB - 03N)" userId="4d5651ca-6cd5-47b2-86c9-b7f7f15b9abe" providerId="ADAL" clId="{B07B1F15-86CC-C746-9113-87A962BA7D76}" dt="2024-12-05T12:26:17.351" v="1787"/>
        <pc:sldMkLst>
          <pc:docMk/>
          <pc:sldMk cId="440815701" sldId="536"/>
        </pc:sldMkLst>
      </pc:sldChg>
      <pc:sldChg chg="add">
        <pc:chgData name="OBASI, Barbara (NHS SOUTH YORKSHIRE ICB - 03N)" userId="4d5651ca-6cd5-47b2-86c9-b7f7f15b9abe" providerId="ADAL" clId="{B07B1F15-86CC-C746-9113-87A962BA7D76}" dt="2024-12-05T12:26:17.351" v="1787"/>
        <pc:sldMkLst>
          <pc:docMk/>
          <pc:sldMk cId="1266039597" sldId="537"/>
        </pc:sldMkLst>
      </pc:sldChg>
      <pc:sldChg chg="add">
        <pc:chgData name="OBASI, Barbara (NHS SOUTH YORKSHIRE ICB - 03N)" userId="4d5651ca-6cd5-47b2-86c9-b7f7f15b9abe" providerId="ADAL" clId="{B07B1F15-86CC-C746-9113-87A962BA7D76}" dt="2024-12-05T12:26:17.351" v="1787"/>
        <pc:sldMkLst>
          <pc:docMk/>
          <pc:sldMk cId="4089730155" sldId="538"/>
        </pc:sldMkLst>
      </pc:sldChg>
      <pc:sldChg chg="add">
        <pc:chgData name="OBASI, Barbara (NHS SOUTH YORKSHIRE ICB - 03N)" userId="4d5651ca-6cd5-47b2-86c9-b7f7f15b9abe" providerId="ADAL" clId="{B07B1F15-86CC-C746-9113-87A962BA7D76}" dt="2024-12-05T12:26:17.351" v="1787"/>
        <pc:sldMkLst>
          <pc:docMk/>
          <pc:sldMk cId="3831151560" sldId="539"/>
        </pc:sldMkLst>
      </pc:sldChg>
      <pc:sldChg chg="add">
        <pc:chgData name="OBASI, Barbara (NHS SOUTH YORKSHIRE ICB - 03N)" userId="4d5651ca-6cd5-47b2-86c9-b7f7f15b9abe" providerId="ADAL" clId="{B07B1F15-86CC-C746-9113-87A962BA7D76}" dt="2024-12-05T12:26:17.351" v="1787"/>
        <pc:sldMkLst>
          <pc:docMk/>
          <pc:sldMk cId="737826675" sldId="540"/>
        </pc:sldMkLst>
      </pc:sldChg>
      <pc:sldChg chg="add">
        <pc:chgData name="OBASI, Barbara (NHS SOUTH YORKSHIRE ICB - 03N)" userId="4d5651ca-6cd5-47b2-86c9-b7f7f15b9abe" providerId="ADAL" clId="{B07B1F15-86CC-C746-9113-87A962BA7D76}" dt="2024-12-05T12:26:17.351" v="1787"/>
        <pc:sldMkLst>
          <pc:docMk/>
          <pc:sldMk cId="472928105" sldId="541"/>
        </pc:sldMkLst>
      </pc:sldChg>
      <pc:sldChg chg="add">
        <pc:chgData name="OBASI, Barbara (NHS SOUTH YORKSHIRE ICB - 03N)" userId="4d5651ca-6cd5-47b2-86c9-b7f7f15b9abe" providerId="ADAL" clId="{B07B1F15-86CC-C746-9113-87A962BA7D76}" dt="2024-12-05T12:26:17.351" v="1787"/>
        <pc:sldMkLst>
          <pc:docMk/>
          <pc:sldMk cId="2054624367" sldId="542"/>
        </pc:sldMkLst>
      </pc:sldChg>
      <pc:sldChg chg="add">
        <pc:chgData name="OBASI, Barbara (NHS SOUTH YORKSHIRE ICB - 03N)" userId="4d5651ca-6cd5-47b2-86c9-b7f7f15b9abe" providerId="ADAL" clId="{B07B1F15-86CC-C746-9113-87A962BA7D76}" dt="2024-12-05T12:26:17.351" v="1787"/>
        <pc:sldMkLst>
          <pc:docMk/>
          <pc:sldMk cId="1110710859" sldId="543"/>
        </pc:sldMkLst>
      </pc:sldChg>
      <pc:sldChg chg="add">
        <pc:chgData name="OBASI, Barbara (NHS SOUTH YORKSHIRE ICB - 03N)" userId="4d5651ca-6cd5-47b2-86c9-b7f7f15b9abe" providerId="ADAL" clId="{B07B1F15-86CC-C746-9113-87A962BA7D76}" dt="2024-12-05T12:26:17.351" v="1787"/>
        <pc:sldMkLst>
          <pc:docMk/>
          <pc:sldMk cId="1190383307" sldId="544"/>
        </pc:sldMkLst>
      </pc:sldChg>
      <pc:sldChg chg="add">
        <pc:chgData name="OBASI, Barbara (NHS SOUTH YORKSHIRE ICB - 03N)" userId="4d5651ca-6cd5-47b2-86c9-b7f7f15b9abe" providerId="ADAL" clId="{B07B1F15-86CC-C746-9113-87A962BA7D76}" dt="2024-12-05T12:26:17.351" v="1787"/>
        <pc:sldMkLst>
          <pc:docMk/>
          <pc:sldMk cId="1227352954" sldId="545"/>
        </pc:sldMkLst>
      </pc:sldChg>
      <pc:sldChg chg="add">
        <pc:chgData name="OBASI, Barbara (NHS SOUTH YORKSHIRE ICB - 03N)" userId="4d5651ca-6cd5-47b2-86c9-b7f7f15b9abe" providerId="ADAL" clId="{B07B1F15-86CC-C746-9113-87A962BA7D76}" dt="2024-12-05T12:26:17.351" v="1787"/>
        <pc:sldMkLst>
          <pc:docMk/>
          <pc:sldMk cId="1004392773" sldId="546"/>
        </pc:sldMkLst>
      </pc:sldChg>
      <pc:sldChg chg="add">
        <pc:chgData name="OBASI, Barbara (NHS SOUTH YORKSHIRE ICB - 03N)" userId="4d5651ca-6cd5-47b2-86c9-b7f7f15b9abe" providerId="ADAL" clId="{B07B1F15-86CC-C746-9113-87A962BA7D76}" dt="2024-12-05T12:26:17.351" v="1787"/>
        <pc:sldMkLst>
          <pc:docMk/>
          <pc:sldMk cId="1477034501" sldId="547"/>
        </pc:sldMkLst>
      </pc:sldChg>
      <pc:sldChg chg="add">
        <pc:chgData name="OBASI, Barbara (NHS SOUTH YORKSHIRE ICB - 03N)" userId="4d5651ca-6cd5-47b2-86c9-b7f7f15b9abe" providerId="ADAL" clId="{B07B1F15-86CC-C746-9113-87A962BA7D76}" dt="2024-12-05T12:26:17.351" v="1787"/>
        <pc:sldMkLst>
          <pc:docMk/>
          <pc:sldMk cId="1454253480" sldId="548"/>
        </pc:sldMkLst>
      </pc:sldChg>
      <pc:sldChg chg="add">
        <pc:chgData name="OBASI, Barbara (NHS SOUTH YORKSHIRE ICB - 03N)" userId="4d5651ca-6cd5-47b2-86c9-b7f7f15b9abe" providerId="ADAL" clId="{B07B1F15-86CC-C746-9113-87A962BA7D76}" dt="2024-12-05T12:26:17.351" v="1787"/>
        <pc:sldMkLst>
          <pc:docMk/>
          <pc:sldMk cId="1219911222" sldId="549"/>
        </pc:sldMkLst>
      </pc:sldChg>
      <pc:sldChg chg="add">
        <pc:chgData name="OBASI, Barbara (NHS SOUTH YORKSHIRE ICB - 03N)" userId="4d5651ca-6cd5-47b2-86c9-b7f7f15b9abe" providerId="ADAL" clId="{B07B1F15-86CC-C746-9113-87A962BA7D76}" dt="2024-12-05T12:26:17.351" v="1787"/>
        <pc:sldMkLst>
          <pc:docMk/>
          <pc:sldMk cId="424936839" sldId="550"/>
        </pc:sldMkLst>
      </pc:sldChg>
      <pc:sldChg chg="add">
        <pc:chgData name="OBASI, Barbara (NHS SOUTH YORKSHIRE ICB - 03N)" userId="4d5651ca-6cd5-47b2-86c9-b7f7f15b9abe" providerId="ADAL" clId="{B07B1F15-86CC-C746-9113-87A962BA7D76}" dt="2024-12-05T12:26:17.351" v="1787"/>
        <pc:sldMkLst>
          <pc:docMk/>
          <pc:sldMk cId="2482245555" sldId="551"/>
        </pc:sldMkLst>
      </pc:sldChg>
      <pc:sldChg chg="add">
        <pc:chgData name="OBASI, Barbara (NHS SOUTH YORKSHIRE ICB - 03N)" userId="4d5651ca-6cd5-47b2-86c9-b7f7f15b9abe" providerId="ADAL" clId="{B07B1F15-86CC-C746-9113-87A962BA7D76}" dt="2024-12-05T12:26:17.351" v="1787"/>
        <pc:sldMkLst>
          <pc:docMk/>
          <pc:sldMk cId="1229285460" sldId="552"/>
        </pc:sldMkLst>
      </pc:sldChg>
      <pc:sldChg chg="add">
        <pc:chgData name="OBASI, Barbara (NHS SOUTH YORKSHIRE ICB - 03N)" userId="4d5651ca-6cd5-47b2-86c9-b7f7f15b9abe" providerId="ADAL" clId="{B07B1F15-86CC-C746-9113-87A962BA7D76}" dt="2024-12-05T12:26:17.351" v="1787"/>
        <pc:sldMkLst>
          <pc:docMk/>
          <pc:sldMk cId="2451131275" sldId="553"/>
        </pc:sldMkLst>
      </pc:sldChg>
      <pc:sldChg chg="add">
        <pc:chgData name="OBASI, Barbara (NHS SOUTH YORKSHIRE ICB - 03N)" userId="4d5651ca-6cd5-47b2-86c9-b7f7f15b9abe" providerId="ADAL" clId="{B07B1F15-86CC-C746-9113-87A962BA7D76}" dt="2024-12-05T12:26:17.351" v="1787"/>
        <pc:sldMkLst>
          <pc:docMk/>
          <pc:sldMk cId="4152320875" sldId="554"/>
        </pc:sldMkLst>
      </pc:sldChg>
      <pc:sldChg chg="add">
        <pc:chgData name="OBASI, Barbara (NHS SOUTH YORKSHIRE ICB - 03N)" userId="4d5651ca-6cd5-47b2-86c9-b7f7f15b9abe" providerId="ADAL" clId="{B07B1F15-86CC-C746-9113-87A962BA7D76}" dt="2024-12-05T12:26:17.351" v="1787"/>
        <pc:sldMkLst>
          <pc:docMk/>
          <pc:sldMk cId="610478448" sldId="555"/>
        </pc:sldMkLst>
      </pc:sldChg>
      <pc:sldChg chg="add">
        <pc:chgData name="OBASI, Barbara (NHS SOUTH YORKSHIRE ICB - 03N)" userId="4d5651ca-6cd5-47b2-86c9-b7f7f15b9abe" providerId="ADAL" clId="{B07B1F15-86CC-C746-9113-87A962BA7D76}" dt="2024-12-05T12:26:17.351" v="1787"/>
        <pc:sldMkLst>
          <pc:docMk/>
          <pc:sldMk cId="2915814134" sldId="556"/>
        </pc:sldMkLst>
      </pc:sldChg>
      <pc:sldChg chg="add">
        <pc:chgData name="OBASI, Barbara (NHS SOUTH YORKSHIRE ICB - 03N)" userId="4d5651ca-6cd5-47b2-86c9-b7f7f15b9abe" providerId="ADAL" clId="{B07B1F15-86CC-C746-9113-87A962BA7D76}" dt="2024-12-05T12:26:17.351" v="1787"/>
        <pc:sldMkLst>
          <pc:docMk/>
          <pc:sldMk cId="1989143557" sldId="557"/>
        </pc:sldMkLst>
      </pc:sldChg>
      <pc:sldChg chg="add">
        <pc:chgData name="OBASI, Barbara (NHS SOUTH YORKSHIRE ICB - 03N)" userId="4d5651ca-6cd5-47b2-86c9-b7f7f15b9abe" providerId="ADAL" clId="{B07B1F15-86CC-C746-9113-87A962BA7D76}" dt="2024-12-05T12:26:17.351" v="1787"/>
        <pc:sldMkLst>
          <pc:docMk/>
          <pc:sldMk cId="3396366361" sldId="558"/>
        </pc:sldMkLst>
      </pc:sldChg>
    </pc:docChg>
  </pc:docChgLst>
  <pc:docChgLst>
    <pc:chgData name="STORKES, Hilde (NHS SOUTH YORKSHIRE ICB - 03N)" userId="S::hilde.storkes@nhs.net::8a90ba0f-240c-46d8-835c-163d5a83f04d" providerId="AD" clId="Web-{D50D2F2E-CB34-CEB7-18B0-BEA8748016D1}"/>
    <pc:docChg chg="modSld">
      <pc:chgData name="STORKES, Hilde (NHS SOUTH YORKSHIRE ICB - 03N)" userId="S::hilde.storkes@nhs.net::8a90ba0f-240c-46d8-835c-163d5a83f04d" providerId="AD" clId="Web-{D50D2F2E-CB34-CEB7-18B0-BEA8748016D1}" dt="2025-01-31T15:27:27.845" v="1" actId="20577"/>
      <pc:docMkLst>
        <pc:docMk/>
      </pc:docMkLst>
      <pc:sldChg chg="modSp">
        <pc:chgData name="STORKES, Hilde (NHS SOUTH YORKSHIRE ICB - 03N)" userId="S::hilde.storkes@nhs.net::8a90ba0f-240c-46d8-835c-163d5a83f04d" providerId="AD" clId="Web-{D50D2F2E-CB34-CEB7-18B0-BEA8748016D1}" dt="2025-01-31T15:27:27.845" v="1" actId="20577"/>
        <pc:sldMkLst>
          <pc:docMk/>
          <pc:sldMk cId="812106593" sldId="562"/>
        </pc:sldMkLst>
        <pc:spChg chg="mod">
          <ac:chgData name="STORKES, Hilde (NHS SOUTH YORKSHIRE ICB - 03N)" userId="S::hilde.storkes@nhs.net::8a90ba0f-240c-46d8-835c-163d5a83f04d" providerId="AD" clId="Web-{D50D2F2E-CB34-CEB7-18B0-BEA8748016D1}" dt="2025-01-31T15:27:27.845" v="1" actId="20577"/>
          <ac:spMkLst>
            <pc:docMk/>
            <pc:sldMk cId="812106593" sldId="562"/>
            <ac:spMk id="3" creationId="{998B33F0-3C85-9A12-E939-541E6EE28CC9}"/>
          </ac:spMkLst>
        </pc:spChg>
      </pc:sldChg>
    </pc:docChg>
  </pc:docChgLst>
  <pc:docChgLst>
    <pc:chgData name="VASILE, Diana (NHS SOUTH YORKSHIRE ICB - 03N)" userId="S::diana.vasile@nhs.net::6c2266ed-2687-41ab-8a3c-01eba73a717b" providerId="AD" clId="Web-{68B74E18-69FA-807F-F071-ABD7F4AE7E1C}"/>
    <pc:docChg chg="addSld modSld">
      <pc:chgData name="VASILE, Diana (NHS SOUTH YORKSHIRE ICB - 03N)" userId="S::diana.vasile@nhs.net::6c2266ed-2687-41ab-8a3c-01eba73a717b" providerId="AD" clId="Web-{68B74E18-69FA-807F-F071-ABD7F4AE7E1C}" dt="2025-02-04T16:37:30.901" v="413" actId="20577"/>
      <pc:docMkLst>
        <pc:docMk/>
      </pc:docMkLst>
      <pc:sldChg chg="addSp delSp modSp new">
        <pc:chgData name="VASILE, Diana (NHS SOUTH YORKSHIRE ICB - 03N)" userId="S::diana.vasile@nhs.net::6c2266ed-2687-41ab-8a3c-01eba73a717b" providerId="AD" clId="Web-{68B74E18-69FA-807F-F071-ABD7F4AE7E1C}" dt="2025-02-04T16:37:30.901" v="413" actId="20577"/>
        <pc:sldMkLst>
          <pc:docMk/>
          <pc:sldMk cId="3694002192" sldId="566"/>
        </pc:sldMkLst>
        <pc:spChg chg="mod">
          <ac:chgData name="VASILE, Diana (NHS SOUTH YORKSHIRE ICB - 03N)" userId="S::diana.vasile@nhs.net::6c2266ed-2687-41ab-8a3c-01eba73a717b" providerId="AD" clId="Web-{68B74E18-69FA-807F-F071-ABD7F4AE7E1C}" dt="2025-02-04T16:12:27.561" v="322" actId="20577"/>
          <ac:spMkLst>
            <pc:docMk/>
            <pc:sldMk cId="3694002192" sldId="566"/>
            <ac:spMk id="2" creationId="{B95A0B86-8D2F-614A-29BE-C05126C84D44}"/>
          </ac:spMkLst>
        </pc:spChg>
        <pc:spChg chg="mod">
          <ac:chgData name="VASILE, Diana (NHS SOUTH YORKSHIRE ICB - 03N)" userId="S::diana.vasile@nhs.net::6c2266ed-2687-41ab-8a3c-01eba73a717b" providerId="AD" clId="Web-{68B74E18-69FA-807F-F071-ABD7F4AE7E1C}" dt="2025-02-04T16:37:30.901" v="413" actId="20577"/>
          <ac:spMkLst>
            <pc:docMk/>
            <pc:sldMk cId="3694002192" sldId="566"/>
            <ac:spMk id="3" creationId="{8662CD73-E3AD-3EE8-110F-FC432CEB0D3F}"/>
          </ac:spMkLst>
        </pc:spChg>
        <pc:picChg chg="add del mod">
          <ac:chgData name="VASILE, Diana (NHS SOUTH YORKSHIRE ICB - 03N)" userId="S::diana.vasile@nhs.net::6c2266ed-2687-41ab-8a3c-01eba73a717b" providerId="AD" clId="Web-{68B74E18-69FA-807F-F071-ABD7F4AE7E1C}" dt="2025-02-04T16:26:34.101" v="404" actId="1076"/>
          <ac:picMkLst>
            <pc:docMk/>
            <pc:sldMk cId="3694002192" sldId="566"/>
            <ac:picMk id="5" creationId="{F82096EF-AE12-E132-5CDF-4775A3C538CB}"/>
          </ac:picMkLst>
        </pc:picChg>
      </pc:sldChg>
    </pc:docChg>
  </pc:docChgLst>
  <pc:docChgLst>
    <pc:chgData name="TAYLOR, Helen (NHS SOUTH YORKSHIRE ICB - 03N)" userId="S::helentaylor5@nhs.net::9274fe8e-44d6-4bdf-8ea5-cee13093bc37" providerId="AD" clId="Web-{9866541A-A542-4C3B-B49F-2EA63D6DC359}"/>
    <pc:docChg chg="addSld modSld">
      <pc:chgData name="TAYLOR, Helen (NHS SOUTH YORKSHIRE ICB - 03N)" userId="S::helentaylor5@nhs.net::9274fe8e-44d6-4bdf-8ea5-cee13093bc37" providerId="AD" clId="Web-{9866541A-A542-4C3B-B49F-2EA63D6DC359}" dt="2024-12-04T21:21:22.302" v="254" actId="20577"/>
      <pc:docMkLst>
        <pc:docMk/>
      </pc:docMkLst>
      <pc:sldChg chg="modSp">
        <pc:chgData name="TAYLOR, Helen (NHS SOUTH YORKSHIRE ICB - 03N)" userId="S::helentaylor5@nhs.net::9274fe8e-44d6-4bdf-8ea5-cee13093bc37" providerId="AD" clId="Web-{9866541A-A542-4C3B-B49F-2EA63D6DC359}" dt="2024-12-04T21:19:24.180" v="112" actId="20577"/>
        <pc:sldMkLst>
          <pc:docMk/>
          <pc:sldMk cId="3549500020" sldId="528"/>
        </pc:sldMkLst>
      </pc:sldChg>
      <pc:sldChg chg="modSp">
        <pc:chgData name="TAYLOR, Helen (NHS SOUTH YORKSHIRE ICB - 03N)" userId="S::helentaylor5@nhs.net::9274fe8e-44d6-4bdf-8ea5-cee13093bc37" providerId="AD" clId="Web-{9866541A-A542-4C3B-B49F-2EA63D6DC359}" dt="2024-12-04T21:19:35.462" v="113" actId="14100"/>
        <pc:sldMkLst>
          <pc:docMk/>
          <pc:sldMk cId="2601360231" sldId="529"/>
        </pc:sldMkLst>
      </pc:sldChg>
      <pc:sldChg chg="addSp modSp new">
        <pc:chgData name="TAYLOR, Helen (NHS SOUTH YORKSHIRE ICB - 03N)" userId="S::helentaylor5@nhs.net::9274fe8e-44d6-4bdf-8ea5-cee13093bc37" providerId="AD" clId="Web-{9866541A-A542-4C3B-B49F-2EA63D6DC359}" dt="2024-12-04T21:21:22.302" v="254" actId="20577"/>
        <pc:sldMkLst>
          <pc:docMk/>
          <pc:sldMk cId="881242179" sldId="530"/>
        </pc:sldMkLst>
      </pc:sldChg>
    </pc:docChg>
  </pc:docChgLst>
  <pc:docChgLst>
    <pc:chgData name="KEBELL, Sharron (NHS SOUTH YORKSHIRE ICB - 03N)" userId="11433eb4-e857-43f0-b616-d8e7ba48005d" providerId="ADAL" clId="{71F5CA0D-2D01-41B3-A231-2425D4FE597F}"/>
    <pc:docChg chg="custSel addSld delSld modSld sldOrd">
      <pc:chgData name="KEBELL, Sharron (NHS SOUTH YORKSHIRE ICB - 03N)" userId="11433eb4-e857-43f0-b616-d8e7ba48005d" providerId="ADAL" clId="{71F5CA0D-2D01-41B3-A231-2425D4FE597F}" dt="2025-02-06T10:58:10.218" v="311" actId="20577"/>
      <pc:docMkLst>
        <pc:docMk/>
      </pc:docMkLst>
      <pc:sldChg chg="modSp mod ord">
        <pc:chgData name="KEBELL, Sharron (NHS SOUTH YORKSHIRE ICB - 03N)" userId="11433eb4-e857-43f0-b616-d8e7ba48005d" providerId="ADAL" clId="{71F5CA0D-2D01-41B3-A231-2425D4FE597F}" dt="2025-02-06T10:56:53.256" v="297"/>
        <pc:sldMkLst>
          <pc:docMk/>
          <pc:sldMk cId="1007741607" sldId="301"/>
        </pc:sldMkLst>
        <pc:spChg chg="mod">
          <ac:chgData name="KEBELL, Sharron (NHS SOUTH YORKSHIRE ICB - 03N)" userId="11433eb4-e857-43f0-b616-d8e7ba48005d" providerId="ADAL" clId="{71F5CA0D-2D01-41B3-A231-2425D4FE597F}" dt="2025-02-04T09:35:15.920" v="248" actId="20577"/>
          <ac:spMkLst>
            <pc:docMk/>
            <pc:sldMk cId="1007741607" sldId="301"/>
            <ac:spMk id="5" creationId="{397A43C3-48C2-45B7-9D71-CC6D145873A2}"/>
          </ac:spMkLst>
        </pc:spChg>
      </pc:sldChg>
      <pc:sldChg chg="delCm">
        <pc:chgData name="KEBELL, Sharron (NHS SOUTH YORKSHIRE ICB - 03N)" userId="11433eb4-e857-43f0-b616-d8e7ba48005d" providerId="ADAL" clId="{71F5CA0D-2D01-41B3-A231-2425D4FE597F}" dt="2025-02-06T10:54:09.785" v="295"/>
        <pc:sldMkLst>
          <pc:docMk/>
          <pc:sldMk cId="989682939" sldId="312"/>
        </pc:sldMkLst>
        <pc:extLst>
          <p:ext xmlns:p="http://schemas.openxmlformats.org/presentationml/2006/main" uri="{D6D511B9-2390-475A-947B-AFAB55BFBCF1}">
            <pc226:cmChg xmlns:pc226="http://schemas.microsoft.com/office/powerpoint/2022/06/main/command" chg="del">
              <pc226:chgData name="KEBELL, Sharron (NHS SOUTH YORKSHIRE ICB - 03N)" userId="11433eb4-e857-43f0-b616-d8e7ba48005d" providerId="ADAL" clId="{71F5CA0D-2D01-41B3-A231-2425D4FE597F}" dt="2025-02-06T10:54:09.785" v="295"/>
              <pc2:cmMkLst xmlns:pc2="http://schemas.microsoft.com/office/powerpoint/2019/9/main/command">
                <pc:docMk/>
                <pc:sldMk cId="989682939" sldId="312"/>
                <pc2:cmMk id="{98A5C605-DDA4-4C78-9889-B34DD53F157B}"/>
              </pc2:cmMkLst>
            </pc226:cmChg>
          </p:ext>
        </pc:extLst>
      </pc:sldChg>
      <pc:sldChg chg="addSp modSp mod">
        <pc:chgData name="KEBELL, Sharron (NHS SOUTH YORKSHIRE ICB - 03N)" userId="11433eb4-e857-43f0-b616-d8e7ba48005d" providerId="ADAL" clId="{71F5CA0D-2D01-41B3-A231-2425D4FE597F}" dt="2025-02-04T09:36:15.186" v="290" actId="20577"/>
        <pc:sldMkLst>
          <pc:docMk/>
          <pc:sldMk cId="754622232" sldId="316"/>
        </pc:sldMkLst>
        <pc:spChg chg="mod">
          <ac:chgData name="KEBELL, Sharron (NHS SOUTH YORKSHIRE ICB - 03N)" userId="11433eb4-e857-43f0-b616-d8e7ba48005d" providerId="ADAL" clId="{71F5CA0D-2D01-41B3-A231-2425D4FE597F}" dt="2025-02-04T09:36:15.186" v="290" actId="20577"/>
          <ac:spMkLst>
            <pc:docMk/>
            <pc:sldMk cId="754622232" sldId="316"/>
            <ac:spMk id="3" creationId="{E63E0283-D87A-68FE-3A76-89E7A82CFD83}"/>
          </ac:spMkLst>
        </pc:spChg>
        <pc:picChg chg="add mod">
          <ac:chgData name="KEBELL, Sharron (NHS SOUTH YORKSHIRE ICB - 03N)" userId="11433eb4-e857-43f0-b616-d8e7ba48005d" providerId="ADAL" clId="{71F5CA0D-2D01-41B3-A231-2425D4FE597F}" dt="2025-02-04T09:35:49.389" v="249" actId="1076"/>
          <ac:picMkLst>
            <pc:docMk/>
            <pc:sldMk cId="754622232" sldId="316"/>
            <ac:picMk id="4" creationId="{25FC784D-A6D3-CA0A-D90D-2A8A9FE06BE5}"/>
          </ac:picMkLst>
        </pc:picChg>
      </pc:sldChg>
      <pc:sldChg chg="modSp mod">
        <pc:chgData name="KEBELL, Sharron (NHS SOUTH YORKSHIRE ICB - 03N)" userId="11433eb4-e857-43f0-b616-d8e7ba48005d" providerId="ADAL" clId="{71F5CA0D-2D01-41B3-A231-2425D4FE597F}" dt="2025-02-04T09:34:05.897" v="229" actId="6549"/>
        <pc:sldMkLst>
          <pc:docMk/>
          <pc:sldMk cId="160630303" sldId="317"/>
        </pc:sldMkLst>
        <pc:spChg chg="mod">
          <ac:chgData name="KEBELL, Sharron (NHS SOUTH YORKSHIRE ICB - 03N)" userId="11433eb4-e857-43f0-b616-d8e7ba48005d" providerId="ADAL" clId="{71F5CA0D-2D01-41B3-A231-2425D4FE597F}" dt="2025-02-04T09:34:05.897" v="229" actId="6549"/>
          <ac:spMkLst>
            <pc:docMk/>
            <pc:sldMk cId="160630303" sldId="317"/>
            <ac:spMk id="3" creationId="{E63E0283-D87A-68FE-3A76-89E7A82CFD83}"/>
          </ac:spMkLst>
        </pc:spChg>
      </pc:sldChg>
      <pc:sldChg chg="modSp mod">
        <pc:chgData name="KEBELL, Sharron (NHS SOUTH YORKSHIRE ICB - 03N)" userId="11433eb4-e857-43f0-b616-d8e7ba48005d" providerId="ADAL" clId="{71F5CA0D-2D01-41B3-A231-2425D4FE597F}" dt="2025-02-06T10:58:10.218" v="311" actId="20577"/>
        <pc:sldMkLst>
          <pc:docMk/>
          <pc:sldMk cId="1131832041" sldId="525"/>
        </pc:sldMkLst>
        <pc:spChg chg="mod">
          <ac:chgData name="KEBELL, Sharron (NHS SOUTH YORKSHIRE ICB - 03N)" userId="11433eb4-e857-43f0-b616-d8e7ba48005d" providerId="ADAL" clId="{71F5CA0D-2D01-41B3-A231-2425D4FE597F}" dt="2025-01-30T12:47:11.138" v="124" actId="6549"/>
          <ac:spMkLst>
            <pc:docMk/>
            <pc:sldMk cId="1131832041" sldId="525"/>
            <ac:spMk id="8" creationId="{8C375A3C-2D8B-1459-F402-C65C5E9CBEC9}"/>
          </ac:spMkLst>
        </pc:spChg>
        <pc:spChg chg="mod">
          <ac:chgData name="KEBELL, Sharron (NHS SOUTH YORKSHIRE ICB - 03N)" userId="11433eb4-e857-43f0-b616-d8e7ba48005d" providerId="ADAL" clId="{71F5CA0D-2D01-41B3-A231-2425D4FE597F}" dt="2025-02-06T10:58:10.218" v="311" actId="20577"/>
          <ac:spMkLst>
            <pc:docMk/>
            <pc:sldMk cId="1131832041" sldId="525"/>
            <ac:spMk id="10" creationId="{BF46207A-82B8-5F31-936E-BEA4C6963D1C}"/>
          </ac:spMkLst>
        </pc:spChg>
      </pc:sldChg>
      <pc:sldChg chg="del">
        <pc:chgData name="KEBELL, Sharron (NHS SOUTH YORKSHIRE ICB - 03N)" userId="11433eb4-e857-43f0-b616-d8e7ba48005d" providerId="ADAL" clId="{71F5CA0D-2D01-41B3-A231-2425D4FE597F}" dt="2025-01-30T12:48:39.765" v="125" actId="2696"/>
        <pc:sldMkLst>
          <pc:docMk/>
          <pc:sldMk cId="251089957" sldId="559"/>
        </pc:sldMkLst>
      </pc:sldChg>
      <pc:sldChg chg="del">
        <pc:chgData name="KEBELL, Sharron (NHS SOUTH YORKSHIRE ICB - 03N)" userId="11433eb4-e857-43f0-b616-d8e7ba48005d" providerId="ADAL" clId="{71F5CA0D-2D01-41B3-A231-2425D4FE597F}" dt="2025-01-30T12:48:45.454" v="126" actId="2696"/>
        <pc:sldMkLst>
          <pc:docMk/>
          <pc:sldMk cId="3362425142" sldId="560"/>
        </pc:sldMkLst>
      </pc:sldChg>
      <pc:sldChg chg="del">
        <pc:chgData name="KEBELL, Sharron (NHS SOUTH YORKSHIRE ICB - 03N)" userId="11433eb4-e857-43f0-b616-d8e7ba48005d" providerId="ADAL" clId="{71F5CA0D-2D01-41B3-A231-2425D4FE597F}" dt="2025-01-30T12:48:50.572" v="127" actId="2696"/>
        <pc:sldMkLst>
          <pc:docMk/>
          <pc:sldMk cId="3328554120" sldId="561"/>
        </pc:sldMkLst>
      </pc:sldChg>
      <pc:sldChg chg="new del">
        <pc:chgData name="KEBELL, Sharron (NHS SOUTH YORKSHIRE ICB - 03N)" userId="11433eb4-e857-43f0-b616-d8e7ba48005d" providerId="ADAL" clId="{71F5CA0D-2D01-41B3-A231-2425D4FE597F}" dt="2025-01-29T08:43:42.965" v="2" actId="2696"/>
        <pc:sldMkLst>
          <pc:docMk/>
          <pc:sldMk cId="1830716212" sldId="563"/>
        </pc:sldMkLst>
      </pc:sldChg>
      <pc:sldChg chg="modSp add mod ord">
        <pc:chgData name="KEBELL, Sharron (NHS SOUTH YORKSHIRE ICB - 03N)" userId="11433eb4-e857-43f0-b616-d8e7ba48005d" providerId="ADAL" clId="{71F5CA0D-2D01-41B3-A231-2425D4FE597F}" dt="2025-02-04T09:36:52.840" v="294" actId="20577"/>
        <pc:sldMkLst>
          <pc:docMk/>
          <pc:sldMk cId="1812681389" sldId="564"/>
        </pc:sldMkLst>
        <pc:spChg chg="mod">
          <ac:chgData name="KEBELL, Sharron (NHS SOUTH YORKSHIRE ICB - 03N)" userId="11433eb4-e857-43f0-b616-d8e7ba48005d" providerId="ADAL" clId="{71F5CA0D-2D01-41B3-A231-2425D4FE597F}" dt="2025-02-04T09:36:52.840" v="294" actId="20577"/>
          <ac:spMkLst>
            <pc:docMk/>
            <pc:sldMk cId="1812681389" sldId="564"/>
            <ac:spMk id="3" creationId="{C911E63A-7EAA-A452-EE37-D54946BF4CD9}"/>
          </ac:spMkLst>
        </pc:spChg>
        <pc:picChg chg="mod">
          <ac:chgData name="KEBELL, Sharron (NHS SOUTH YORKSHIRE ICB - 03N)" userId="11433eb4-e857-43f0-b616-d8e7ba48005d" providerId="ADAL" clId="{71F5CA0D-2D01-41B3-A231-2425D4FE597F}" dt="2025-02-04T09:30:11.365" v="198" actId="1076"/>
          <ac:picMkLst>
            <pc:docMk/>
            <pc:sldMk cId="1812681389" sldId="564"/>
            <ac:picMk id="2" creationId="{78F8C11E-9E2E-4B2C-C08B-F2E422A41E48}"/>
          </ac:picMkLst>
        </pc:picChg>
      </pc:sldChg>
    </pc:docChg>
  </pc:docChgLst>
  <pc:docChgLst>
    <pc:chgData name="OBASI, Barbara (NHS SOUTH YORKSHIRE ICB - 03N)" userId="S::barbara.obasi@nhs.net::4d5651ca-6cd5-47b2-86c9-b7f7f15b9abe" providerId="AD" clId="Web-{402559BB-010B-4E64-81D0-94648102E24D}"/>
    <pc:docChg chg="modSld">
      <pc:chgData name="OBASI, Barbara (NHS SOUTH YORKSHIRE ICB - 03N)" userId="S::barbara.obasi@nhs.net::4d5651ca-6cd5-47b2-86c9-b7f7f15b9abe" providerId="AD" clId="Web-{402559BB-010B-4E64-81D0-94648102E24D}" dt="2024-11-27T12:52:08.480" v="0" actId="20577"/>
      <pc:docMkLst>
        <pc:docMk/>
      </pc:docMkLst>
      <pc:sldChg chg="modSp">
        <pc:chgData name="OBASI, Barbara (NHS SOUTH YORKSHIRE ICB - 03N)" userId="S::barbara.obasi@nhs.net::4d5651ca-6cd5-47b2-86c9-b7f7f15b9abe" providerId="AD" clId="Web-{402559BB-010B-4E64-81D0-94648102E24D}" dt="2024-11-27T12:52:08.480" v="0" actId="20577"/>
        <pc:sldMkLst>
          <pc:docMk/>
          <pc:sldMk cId="3622011291" sldId="257"/>
        </pc:sldMkLst>
        <pc:spChg chg="mod">
          <ac:chgData name="OBASI, Barbara (NHS SOUTH YORKSHIRE ICB - 03N)" userId="S::barbara.obasi@nhs.net::4d5651ca-6cd5-47b2-86c9-b7f7f15b9abe" providerId="AD" clId="Web-{402559BB-010B-4E64-81D0-94648102E24D}" dt="2024-11-27T12:52:08.480" v="0" actId="20577"/>
          <ac:spMkLst>
            <pc:docMk/>
            <pc:sldMk cId="3622011291" sldId="257"/>
            <ac:spMk id="5" creationId="{270BD421-CE1B-4176-A08C-7D28C8DD2BED}"/>
          </ac:spMkLst>
        </pc:spChg>
      </pc:sldChg>
    </pc:docChg>
  </pc:docChgLst>
  <pc:docChgLst>
    <pc:chgData name="KEBELL, Sharron (NHS SOUTH YORKSHIRE ICB - 03N)" userId="11433eb4-e857-43f0-b616-d8e7ba48005d" providerId="ADAL" clId="{43036E3C-48A6-4352-A9BF-25B03C8A6942}"/>
    <pc:docChg chg="delSld modSld">
      <pc:chgData name="KEBELL, Sharron (NHS SOUTH YORKSHIRE ICB - 03N)" userId="11433eb4-e857-43f0-b616-d8e7ba48005d" providerId="ADAL" clId="{43036E3C-48A6-4352-A9BF-25B03C8A6942}" dt="2024-11-07T11:06:03.754" v="775" actId="6549"/>
      <pc:docMkLst>
        <pc:docMk/>
      </pc:docMkLst>
      <pc:sldChg chg="modSp mod">
        <pc:chgData name="KEBELL, Sharron (NHS SOUTH YORKSHIRE ICB - 03N)" userId="11433eb4-e857-43f0-b616-d8e7ba48005d" providerId="ADAL" clId="{43036E3C-48A6-4352-A9BF-25B03C8A6942}" dt="2024-11-07T08:43:33.204" v="97" actId="1076"/>
        <pc:sldMkLst>
          <pc:docMk/>
          <pc:sldMk cId="491293620" sldId="463"/>
        </pc:sldMkLst>
      </pc:sldChg>
      <pc:sldChg chg="modSp">
        <pc:chgData name="KEBELL, Sharron (NHS SOUTH YORKSHIRE ICB - 03N)" userId="11433eb4-e857-43f0-b616-d8e7ba48005d" providerId="ADAL" clId="{43036E3C-48A6-4352-A9BF-25B03C8A6942}" dt="2024-11-07T11:04:20.148" v="720" actId="20577"/>
        <pc:sldMkLst>
          <pc:docMk/>
          <pc:sldMk cId="2564039843" sldId="475"/>
        </pc:sldMkLst>
      </pc:sldChg>
      <pc:sldChg chg="modSp mod">
        <pc:chgData name="KEBELL, Sharron (NHS SOUTH YORKSHIRE ICB - 03N)" userId="11433eb4-e857-43f0-b616-d8e7ba48005d" providerId="ADAL" clId="{43036E3C-48A6-4352-A9BF-25B03C8A6942}" dt="2024-11-07T11:06:03.754" v="775" actId="6549"/>
        <pc:sldMkLst>
          <pc:docMk/>
          <pc:sldMk cId="4079796398" sldId="518"/>
        </pc:sldMkLst>
      </pc:sldChg>
      <pc:sldChg chg="del">
        <pc:chgData name="KEBELL, Sharron (NHS SOUTH YORKSHIRE ICB - 03N)" userId="11433eb4-e857-43f0-b616-d8e7ba48005d" providerId="ADAL" clId="{43036E3C-48A6-4352-A9BF-25B03C8A6942}" dt="2024-11-07T09:00:05.467" v="162" actId="2696"/>
        <pc:sldMkLst>
          <pc:docMk/>
          <pc:sldMk cId="3101449898" sldId="519"/>
        </pc:sldMkLst>
      </pc:sldChg>
      <pc:sldChg chg="del">
        <pc:chgData name="KEBELL, Sharron (NHS SOUTH YORKSHIRE ICB - 03N)" userId="11433eb4-e857-43f0-b616-d8e7ba48005d" providerId="ADAL" clId="{43036E3C-48A6-4352-A9BF-25B03C8A6942}" dt="2024-11-07T09:28:28.728" v="163" actId="2696"/>
        <pc:sldMkLst>
          <pc:docMk/>
          <pc:sldMk cId="3968735240" sldId="523"/>
        </pc:sldMkLst>
      </pc:sldChg>
    </pc:docChg>
  </pc:docChgLst>
  <pc:docChgLst>
    <pc:chgData name="PARSONS, Emily (NHS SOUTH YORKSHIRE ICB - 03N)" userId="0e54fd1e-5f2a-456f-972e-2c46986ac6de" providerId="ADAL" clId="{635C0BCA-8ECD-4416-8598-921EE99AFA94}"/>
    <pc:docChg chg="undo custSel addSld delSld modSld">
      <pc:chgData name="PARSONS, Emily (NHS SOUTH YORKSHIRE ICB - 03N)" userId="0e54fd1e-5f2a-456f-972e-2c46986ac6de" providerId="ADAL" clId="{635C0BCA-8ECD-4416-8598-921EE99AFA94}" dt="2024-12-05T11:46:51.922" v="4" actId="47"/>
      <pc:docMkLst>
        <pc:docMk/>
      </pc:docMkLst>
      <pc:sldChg chg="add del">
        <pc:chgData name="PARSONS, Emily (NHS SOUTH YORKSHIRE ICB - 03N)" userId="0e54fd1e-5f2a-456f-972e-2c46986ac6de" providerId="ADAL" clId="{635C0BCA-8ECD-4416-8598-921EE99AFA94}" dt="2024-12-05T11:46:51.922" v="4" actId="47"/>
        <pc:sldMkLst>
          <pc:docMk/>
          <pc:sldMk cId="700934510" sldId="469"/>
        </pc:sldMkLst>
      </pc:sldChg>
      <pc:sldChg chg="del">
        <pc:chgData name="PARSONS, Emily (NHS SOUTH YORKSHIRE ICB - 03N)" userId="0e54fd1e-5f2a-456f-972e-2c46986ac6de" providerId="ADAL" clId="{635C0BCA-8ECD-4416-8598-921EE99AFA94}" dt="2024-12-05T11:46:22.071" v="1" actId="47"/>
        <pc:sldMkLst>
          <pc:docMk/>
          <pc:sldMk cId="3970385577" sldId="470"/>
        </pc:sldMkLst>
      </pc:sldChg>
      <pc:sldChg chg="add">
        <pc:chgData name="PARSONS, Emily (NHS SOUTH YORKSHIRE ICB - 03N)" userId="0e54fd1e-5f2a-456f-972e-2c46986ac6de" providerId="ADAL" clId="{635C0BCA-8ECD-4416-8598-921EE99AFA94}" dt="2024-12-05T11:46:15.513" v="0"/>
        <pc:sldMkLst>
          <pc:docMk/>
          <pc:sldMk cId="4126098015" sldId="535"/>
        </pc:sldMkLst>
      </pc:sldChg>
    </pc:docChg>
  </pc:docChgLst>
  <pc:docChgLst>
    <pc:chgData name="STORKES, Hilde (NHS SOUTH YORKSHIRE ICB - 03N)" userId="S::hilde.storkes@nhs.net::8a90ba0f-240c-46d8-835c-163d5a83f04d" providerId="AD" clId="Web-{EDCD64F0-F5A3-8649-E677-B5BF61546AE9}"/>
    <pc:docChg chg="addSld modSld">
      <pc:chgData name="STORKES, Hilde (NHS SOUTH YORKSHIRE ICB - 03N)" userId="S::hilde.storkes@nhs.net::8a90ba0f-240c-46d8-835c-163d5a83f04d" providerId="AD" clId="Web-{EDCD64F0-F5A3-8649-E677-B5BF61546AE9}" dt="2025-01-31T15:26:03.939" v="169" actId="20577"/>
      <pc:docMkLst>
        <pc:docMk/>
      </pc:docMkLst>
      <pc:sldChg chg="modSp">
        <pc:chgData name="STORKES, Hilde (NHS SOUTH YORKSHIRE ICB - 03N)" userId="S::hilde.storkes@nhs.net::8a90ba0f-240c-46d8-835c-163d5a83f04d" providerId="AD" clId="Web-{EDCD64F0-F5A3-8649-E677-B5BF61546AE9}" dt="2025-01-31T15:12:55.024" v="23" actId="1076"/>
        <pc:sldMkLst>
          <pc:docMk/>
          <pc:sldMk cId="754622232" sldId="316"/>
        </pc:sldMkLst>
        <pc:spChg chg="mod">
          <ac:chgData name="STORKES, Hilde (NHS SOUTH YORKSHIRE ICB - 03N)" userId="S::hilde.storkes@nhs.net::8a90ba0f-240c-46d8-835c-163d5a83f04d" providerId="AD" clId="Web-{EDCD64F0-F5A3-8649-E677-B5BF61546AE9}" dt="2025-01-31T15:12:51.445" v="22" actId="20577"/>
          <ac:spMkLst>
            <pc:docMk/>
            <pc:sldMk cId="754622232" sldId="316"/>
            <ac:spMk id="3" creationId="{E63E0283-D87A-68FE-3A76-89E7A82CFD83}"/>
          </ac:spMkLst>
        </pc:spChg>
        <pc:picChg chg="mod">
          <ac:chgData name="STORKES, Hilde (NHS SOUTH YORKSHIRE ICB - 03N)" userId="S::hilde.storkes@nhs.net::8a90ba0f-240c-46d8-835c-163d5a83f04d" providerId="AD" clId="Web-{EDCD64F0-F5A3-8649-E677-B5BF61546AE9}" dt="2025-01-31T15:12:55.024" v="23" actId="1076"/>
          <ac:picMkLst>
            <pc:docMk/>
            <pc:sldMk cId="754622232" sldId="316"/>
            <ac:picMk id="4" creationId="{25FC784D-A6D3-CA0A-D90D-2A8A9FE06BE5}"/>
          </ac:picMkLst>
        </pc:picChg>
      </pc:sldChg>
      <pc:sldChg chg="modSp">
        <pc:chgData name="STORKES, Hilde (NHS SOUTH YORKSHIRE ICB - 03N)" userId="S::hilde.storkes@nhs.net::8a90ba0f-240c-46d8-835c-163d5a83f04d" providerId="AD" clId="Web-{EDCD64F0-F5A3-8649-E677-B5BF61546AE9}" dt="2025-01-31T15:12:32.335" v="21" actId="20577"/>
        <pc:sldMkLst>
          <pc:docMk/>
          <pc:sldMk cId="1812681389" sldId="564"/>
        </pc:sldMkLst>
        <pc:spChg chg="mod">
          <ac:chgData name="STORKES, Hilde (NHS SOUTH YORKSHIRE ICB - 03N)" userId="S::hilde.storkes@nhs.net::8a90ba0f-240c-46d8-835c-163d5a83f04d" providerId="AD" clId="Web-{EDCD64F0-F5A3-8649-E677-B5BF61546AE9}" dt="2025-01-31T15:12:32.335" v="21" actId="20577"/>
          <ac:spMkLst>
            <pc:docMk/>
            <pc:sldMk cId="1812681389" sldId="564"/>
            <ac:spMk id="3" creationId="{C911E63A-7EAA-A452-EE37-D54946BF4CD9}"/>
          </ac:spMkLst>
        </pc:spChg>
        <pc:picChg chg="mod modCrop">
          <ac:chgData name="STORKES, Hilde (NHS SOUTH YORKSHIRE ICB - 03N)" userId="S::hilde.storkes@nhs.net::8a90ba0f-240c-46d8-835c-163d5a83f04d" providerId="AD" clId="Web-{EDCD64F0-F5A3-8649-E677-B5BF61546AE9}" dt="2025-01-31T15:12:00.741" v="17" actId="1076"/>
          <ac:picMkLst>
            <pc:docMk/>
            <pc:sldMk cId="1812681389" sldId="564"/>
            <ac:picMk id="2" creationId="{78F8C11E-9E2E-4B2C-C08B-F2E422A41E48}"/>
          </ac:picMkLst>
        </pc:picChg>
      </pc:sldChg>
      <pc:sldChg chg="modSp new">
        <pc:chgData name="STORKES, Hilde (NHS SOUTH YORKSHIRE ICB - 03N)" userId="S::hilde.storkes@nhs.net::8a90ba0f-240c-46d8-835c-163d5a83f04d" providerId="AD" clId="Web-{EDCD64F0-F5A3-8649-E677-B5BF61546AE9}" dt="2025-01-31T15:26:03.939" v="169" actId="20577"/>
        <pc:sldMkLst>
          <pc:docMk/>
          <pc:sldMk cId="110749994" sldId="565"/>
        </pc:sldMkLst>
        <pc:spChg chg="mod">
          <ac:chgData name="STORKES, Hilde (NHS SOUTH YORKSHIRE ICB - 03N)" userId="S::hilde.storkes@nhs.net::8a90ba0f-240c-46d8-835c-163d5a83f04d" providerId="AD" clId="Web-{EDCD64F0-F5A3-8649-E677-B5BF61546AE9}" dt="2025-01-31T15:16:30.343" v="32" actId="20577"/>
          <ac:spMkLst>
            <pc:docMk/>
            <pc:sldMk cId="110749994" sldId="565"/>
            <ac:spMk id="2" creationId="{BC5B5B37-AADF-FE7E-0958-18484EACE9E8}"/>
          </ac:spMkLst>
        </pc:spChg>
        <pc:spChg chg="mod">
          <ac:chgData name="STORKES, Hilde (NHS SOUTH YORKSHIRE ICB - 03N)" userId="S::hilde.storkes@nhs.net::8a90ba0f-240c-46d8-835c-163d5a83f04d" providerId="AD" clId="Web-{EDCD64F0-F5A3-8649-E677-B5BF61546AE9}" dt="2025-01-31T15:26:03.939" v="169" actId="20577"/>
          <ac:spMkLst>
            <pc:docMk/>
            <pc:sldMk cId="110749994" sldId="565"/>
            <ac:spMk id="3" creationId="{A518819B-3615-499A-CCCB-9D21FE8C39BD}"/>
          </ac:spMkLst>
        </pc:spChg>
      </pc:sldChg>
    </pc:docChg>
  </pc:docChgLst>
  <pc:docChgLst>
    <pc:chgData name="TAYLOR, Helen (NHS SOUTH YORKSHIRE ICB - 03N)" userId="S::helentaylor5@nhs.net::9274fe8e-44d6-4bdf-8ea5-cee13093bc37" providerId="AD" clId="Web-{6AD274C9-3145-4F8A-876B-B6BA61305D1E}"/>
    <pc:docChg chg="modSld">
      <pc:chgData name="TAYLOR, Helen (NHS SOUTH YORKSHIRE ICB - 03N)" userId="S::helentaylor5@nhs.net::9274fe8e-44d6-4bdf-8ea5-cee13093bc37" providerId="AD" clId="Web-{6AD274C9-3145-4F8A-876B-B6BA61305D1E}" dt="2024-12-05T10:51:20.146" v="263" actId="20577"/>
      <pc:docMkLst>
        <pc:docMk/>
      </pc:docMkLst>
      <pc:sldChg chg="modSp">
        <pc:chgData name="TAYLOR, Helen (NHS SOUTH YORKSHIRE ICB - 03N)" userId="S::helentaylor5@nhs.net::9274fe8e-44d6-4bdf-8ea5-cee13093bc37" providerId="AD" clId="Web-{6AD274C9-3145-4F8A-876B-B6BA61305D1E}" dt="2024-12-05T10:17:35.017" v="46" actId="20577"/>
        <pc:sldMkLst>
          <pc:docMk/>
          <pc:sldMk cId="530036782" sldId="524"/>
        </pc:sldMkLst>
      </pc:sldChg>
      <pc:sldChg chg="modSp">
        <pc:chgData name="TAYLOR, Helen (NHS SOUTH YORKSHIRE ICB - 03N)" userId="S::helentaylor5@nhs.net::9274fe8e-44d6-4bdf-8ea5-cee13093bc37" providerId="AD" clId="Web-{6AD274C9-3145-4F8A-876B-B6BA61305D1E}" dt="2024-12-05T10:37:25.384" v="106" actId="20577"/>
        <pc:sldMkLst>
          <pc:docMk/>
          <pc:sldMk cId="2537855249" sldId="527"/>
        </pc:sldMkLst>
      </pc:sldChg>
      <pc:sldChg chg="modSp">
        <pc:chgData name="TAYLOR, Helen (NHS SOUTH YORKSHIRE ICB - 03N)" userId="S::helentaylor5@nhs.net::9274fe8e-44d6-4bdf-8ea5-cee13093bc37" providerId="AD" clId="Web-{6AD274C9-3145-4F8A-876B-B6BA61305D1E}" dt="2024-12-05T10:48:13.187" v="239" actId="20577"/>
        <pc:sldMkLst>
          <pc:docMk/>
          <pc:sldMk cId="3549500020" sldId="528"/>
        </pc:sldMkLst>
      </pc:sldChg>
      <pc:sldChg chg="addSp modSp">
        <pc:chgData name="TAYLOR, Helen (NHS SOUTH YORKSHIRE ICB - 03N)" userId="S::helentaylor5@nhs.net::9274fe8e-44d6-4bdf-8ea5-cee13093bc37" providerId="AD" clId="Web-{6AD274C9-3145-4F8A-876B-B6BA61305D1E}" dt="2024-12-05T10:51:20.146" v="263" actId="20577"/>
        <pc:sldMkLst>
          <pc:docMk/>
          <pc:sldMk cId="715324104" sldId="532"/>
        </pc:sldMkLst>
      </pc:sldChg>
    </pc:docChg>
  </pc:docChgLst>
  <pc:docChgLst>
    <pc:chgData name="TAYLOR, Helen (NHS SOUTH YORKSHIRE ICB - 03N)" userId="S::helentaylor5@nhs.net::9274fe8e-44d6-4bdf-8ea5-cee13093bc37" providerId="AD" clId="Web-{99B5D14B-B4C9-4775-9CB8-4D6B4E85D2F1}"/>
    <pc:docChg chg="modSld">
      <pc:chgData name="TAYLOR, Helen (NHS SOUTH YORKSHIRE ICB - 03N)" userId="S::helentaylor5@nhs.net::9274fe8e-44d6-4bdf-8ea5-cee13093bc37" providerId="AD" clId="Web-{99B5D14B-B4C9-4775-9CB8-4D6B4E85D2F1}" dt="2024-12-05T12:16:21.353" v="2428" actId="20577"/>
      <pc:docMkLst>
        <pc:docMk/>
      </pc:docMkLst>
      <pc:sldChg chg="modSp">
        <pc:chgData name="TAYLOR, Helen (NHS SOUTH YORKSHIRE ICB - 03N)" userId="S::helentaylor5@nhs.net::9274fe8e-44d6-4bdf-8ea5-cee13093bc37" providerId="AD" clId="Web-{99B5D14B-B4C9-4775-9CB8-4D6B4E85D2F1}" dt="2024-12-05T10:51:42.714" v="1" actId="20577"/>
        <pc:sldMkLst>
          <pc:docMk/>
          <pc:sldMk cId="514173097" sldId="453"/>
        </pc:sldMkLst>
        <pc:spChg chg="mod">
          <ac:chgData name="TAYLOR, Helen (NHS SOUTH YORKSHIRE ICB - 03N)" userId="S::helentaylor5@nhs.net::9274fe8e-44d6-4bdf-8ea5-cee13093bc37" providerId="AD" clId="Web-{99B5D14B-B4C9-4775-9CB8-4D6B4E85D2F1}" dt="2024-12-05T10:51:42.714" v="1" actId="20577"/>
          <ac:spMkLst>
            <pc:docMk/>
            <pc:sldMk cId="514173097" sldId="453"/>
            <ac:spMk id="5" creationId="{5B53C90A-D909-4018-A4D3-37A5EF86BC10}"/>
          </ac:spMkLst>
        </pc:spChg>
      </pc:sldChg>
      <pc:sldChg chg="addSp modSp">
        <pc:chgData name="TAYLOR, Helen (NHS SOUTH YORKSHIRE ICB - 03N)" userId="S::helentaylor5@nhs.net::9274fe8e-44d6-4bdf-8ea5-cee13093bc37" providerId="AD" clId="Web-{99B5D14B-B4C9-4775-9CB8-4D6B4E85D2F1}" dt="2024-12-05T11:53:40.992" v="2146" actId="20577"/>
        <pc:sldMkLst>
          <pc:docMk/>
          <pc:sldMk cId="2949660525" sldId="526"/>
        </pc:sldMkLst>
      </pc:sldChg>
      <pc:sldChg chg="addSp delSp modSp">
        <pc:chgData name="TAYLOR, Helen (NHS SOUTH YORKSHIRE ICB - 03N)" userId="S::helentaylor5@nhs.net::9274fe8e-44d6-4bdf-8ea5-cee13093bc37" providerId="AD" clId="Web-{99B5D14B-B4C9-4775-9CB8-4D6B4E85D2F1}" dt="2024-12-05T12:07:21.262" v="2383" actId="14100"/>
        <pc:sldMkLst>
          <pc:docMk/>
          <pc:sldMk cId="2537855249" sldId="527"/>
        </pc:sldMkLst>
      </pc:sldChg>
      <pc:sldChg chg="modSp">
        <pc:chgData name="TAYLOR, Helen (NHS SOUTH YORKSHIRE ICB - 03N)" userId="S::helentaylor5@nhs.net::9274fe8e-44d6-4bdf-8ea5-cee13093bc37" providerId="AD" clId="Web-{99B5D14B-B4C9-4775-9CB8-4D6B4E85D2F1}" dt="2024-12-05T12:16:21.353" v="2428" actId="20577"/>
        <pc:sldMkLst>
          <pc:docMk/>
          <pc:sldMk cId="3549500020" sldId="528"/>
        </pc:sldMkLst>
      </pc:sldChg>
      <pc:sldChg chg="addSp delSp modSp">
        <pc:chgData name="TAYLOR, Helen (NHS SOUTH YORKSHIRE ICB - 03N)" userId="S::helentaylor5@nhs.net::9274fe8e-44d6-4bdf-8ea5-cee13093bc37" providerId="AD" clId="Web-{99B5D14B-B4C9-4775-9CB8-4D6B4E85D2F1}" dt="2024-12-05T11:23:25.823" v="917" actId="20577"/>
        <pc:sldMkLst>
          <pc:docMk/>
          <pc:sldMk cId="715324104" sldId="532"/>
        </pc:sldMkLst>
      </pc:sldChg>
      <pc:sldChg chg="addSp delSp modSp">
        <pc:chgData name="TAYLOR, Helen (NHS SOUTH YORKSHIRE ICB - 03N)" userId="S::helentaylor5@nhs.net::9274fe8e-44d6-4bdf-8ea5-cee13093bc37" providerId="AD" clId="Web-{99B5D14B-B4C9-4775-9CB8-4D6B4E85D2F1}" dt="2024-12-05T11:54:34.025" v="2221" actId="20577"/>
        <pc:sldMkLst>
          <pc:docMk/>
          <pc:sldMk cId="2993940444" sldId="533"/>
        </pc:sldMkLst>
      </pc:sldChg>
    </pc:docChg>
  </pc:docChgLst>
  <pc:docChgLst>
    <pc:chgData name="TAYLOR, Helen (NHS SOUTH YORKSHIRE ICB - 03N)" userId="S::helentaylor5@nhs.net::9274fe8e-44d6-4bdf-8ea5-cee13093bc37" providerId="AD" clId="Web-{50178176-5C9D-413B-861F-A17C6F1F8B75}"/>
    <pc:docChg chg="addSld delSld modSld">
      <pc:chgData name="TAYLOR, Helen (NHS SOUTH YORKSHIRE ICB - 03N)" userId="S::helentaylor5@nhs.net::9274fe8e-44d6-4bdf-8ea5-cee13093bc37" providerId="AD" clId="Web-{50178176-5C9D-413B-861F-A17C6F1F8B75}" dt="2024-12-04T14:46:43.547" v="1696" actId="20577"/>
      <pc:docMkLst>
        <pc:docMk/>
      </pc:docMkLst>
      <pc:sldChg chg="modSp">
        <pc:chgData name="TAYLOR, Helen (NHS SOUTH YORKSHIRE ICB - 03N)" userId="S::helentaylor5@nhs.net::9274fe8e-44d6-4bdf-8ea5-cee13093bc37" providerId="AD" clId="Web-{50178176-5C9D-413B-861F-A17C6F1F8B75}" dt="2024-12-04T13:39:14.250" v="19" actId="20577"/>
        <pc:sldMkLst>
          <pc:docMk/>
          <pc:sldMk cId="133745700" sldId="260"/>
        </pc:sldMkLst>
        <pc:spChg chg="mod">
          <ac:chgData name="TAYLOR, Helen (NHS SOUTH YORKSHIRE ICB - 03N)" userId="S::helentaylor5@nhs.net::9274fe8e-44d6-4bdf-8ea5-cee13093bc37" providerId="AD" clId="Web-{50178176-5C9D-413B-861F-A17C6F1F8B75}" dt="2024-12-04T13:39:14.250" v="19" actId="20577"/>
          <ac:spMkLst>
            <pc:docMk/>
            <pc:sldMk cId="133745700" sldId="260"/>
            <ac:spMk id="4" creationId="{9E22553F-F7BB-4D6F-8FD6-5EFEFDACE308}"/>
          </ac:spMkLst>
        </pc:spChg>
      </pc:sldChg>
      <pc:sldChg chg="addSp delSp modSp new">
        <pc:chgData name="TAYLOR, Helen (NHS SOUTH YORKSHIRE ICB - 03N)" userId="S::helentaylor5@nhs.net::9274fe8e-44d6-4bdf-8ea5-cee13093bc37" providerId="AD" clId="Web-{50178176-5C9D-413B-861F-A17C6F1F8B75}" dt="2024-12-04T14:01:16.603" v="281" actId="14100"/>
        <pc:sldMkLst>
          <pc:docMk/>
          <pc:sldMk cId="530036782" sldId="524"/>
        </pc:sldMkLst>
      </pc:sldChg>
      <pc:sldChg chg="addSp delSp modSp new">
        <pc:chgData name="TAYLOR, Helen (NHS SOUTH YORKSHIRE ICB - 03N)" userId="S::helentaylor5@nhs.net::9274fe8e-44d6-4bdf-8ea5-cee13093bc37" providerId="AD" clId="Web-{50178176-5C9D-413B-861F-A17C6F1F8B75}" dt="2024-12-04T14:31:19.710" v="1248" actId="20577"/>
        <pc:sldMkLst>
          <pc:docMk/>
          <pc:sldMk cId="2600198243" sldId="525"/>
        </pc:sldMkLst>
      </pc:sldChg>
      <pc:sldChg chg="addSp delSp modSp new">
        <pc:chgData name="TAYLOR, Helen (NHS SOUTH YORKSHIRE ICB - 03N)" userId="S::helentaylor5@nhs.net::9274fe8e-44d6-4bdf-8ea5-cee13093bc37" providerId="AD" clId="Web-{50178176-5C9D-413B-861F-A17C6F1F8B75}" dt="2024-12-04T14:04:00.469" v="460" actId="20577"/>
        <pc:sldMkLst>
          <pc:docMk/>
          <pc:sldMk cId="2949660525" sldId="526"/>
        </pc:sldMkLst>
      </pc:sldChg>
      <pc:sldChg chg="addSp modSp new">
        <pc:chgData name="TAYLOR, Helen (NHS SOUTH YORKSHIRE ICB - 03N)" userId="S::helentaylor5@nhs.net::9274fe8e-44d6-4bdf-8ea5-cee13093bc37" providerId="AD" clId="Web-{50178176-5C9D-413B-861F-A17C6F1F8B75}" dt="2024-12-04T14:08:42.203" v="681" actId="20577"/>
        <pc:sldMkLst>
          <pc:docMk/>
          <pc:sldMk cId="2537855249" sldId="527"/>
        </pc:sldMkLst>
      </pc:sldChg>
      <pc:sldChg chg="addSp delSp modSp new">
        <pc:chgData name="TAYLOR, Helen (NHS SOUTH YORKSHIRE ICB - 03N)" userId="S::helentaylor5@nhs.net::9274fe8e-44d6-4bdf-8ea5-cee13093bc37" providerId="AD" clId="Web-{50178176-5C9D-413B-861F-A17C6F1F8B75}" dt="2024-12-04T14:43:28.023" v="1632" actId="20577"/>
        <pc:sldMkLst>
          <pc:docMk/>
          <pc:sldMk cId="3549500020" sldId="528"/>
        </pc:sldMkLst>
      </pc:sldChg>
      <pc:sldChg chg="addSp modSp new">
        <pc:chgData name="TAYLOR, Helen (NHS SOUTH YORKSHIRE ICB - 03N)" userId="S::helentaylor5@nhs.net::9274fe8e-44d6-4bdf-8ea5-cee13093bc37" providerId="AD" clId="Web-{50178176-5C9D-413B-861F-A17C6F1F8B75}" dt="2024-12-04T14:46:43.547" v="1696" actId="20577"/>
        <pc:sldMkLst>
          <pc:docMk/>
          <pc:sldMk cId="2601360231" sldId="529"/>
        </pc:sldMkLst>
      </pc:sldChg>
      <pc:sldChg chg="addSp delSp modSp new del">
        <pc:chgData name="TAYLOR, Helen (NHS SOUTH YORKSHIRE ICB - 03N)" userId="S::helentaylor5@nhs.net::9274fe8e-44d6-4bdf-8ea5-cee13093bc37" providerId="AD" clId="Web-{50178176-5C9D-413B-861F-A17C6F1F8B75}" dt="2024-12-04T14:43:30.616" v="1633"/>
        <pc:sldMkLst>
          <pc:docMk/>
          <pc:sldMk cId="3071552985" sldId="529"/>
        </pc:sldMkLst>
      </pc:sldChg>
    </pc:docChg>
  </pc:docChgLst>
  <pc:docChgLst>
    <pc:chgData name="BUSSEY, Jennifer (NHS SOUTH YORKSHIRE ICB - 03N)" userId="1e534ad8-18e7-4169-979c-ef33a387665d" providerId="ADAL" clId="{8E7D911B-345F-41C2-BDD1-DD40685FB793}"/>
    <pc:docChg chg="modSld">
      <pc:chgData name="BUSSEY, Jennifer (NHS SOUTH YORKSHIRE ICB - 03N)" userId="1e534ad8-18e7-4169-979c-ef33a387665d" providerId="ADAL" clId="{8E7D911B-345F-41C2-BDD1-DD40685FB793}" dt="2024-11-06T09:18:36.710" v="3" actId="255"/>
      <pc:docMkLst>
        <pc:docMk/>
      </pc:docMkLst>
      <pc:sldChg chg="modSp mod">
        <pc:chgData name="BUSSEY, Jennifer (NHS SOUTH YORKSHIRE ICB - 03N)" userId="1e534ad8-18e7-4169-979c-ef33a387665d" providerId="ADAL" clId="{8E7D911B-345F-41C2-BDD1-DD40685FB793}" dt="2024-11-06T09:18:36.710" v="3" actId="255"/>
        <pc:sldMkLst>
          <pc:docMk/>
          <pc:sldMk cId="859905655" sldId="385"/>
        </pc:sldMkLst>
      </pc:sldChg>
      <pc:sldChg chg="modSp mod">
        <pc:chgData name="BUSSEY, Jennifer (NHS SOUTH YORKSHIRE ICB - 03N)" userId="1e534ad8-18e7-4169-979c-ef33a387665d" providerId="ADAL" clId="{8E7D911B-345F-41C2-BDD1-DD40685FB793}" dt="2024-11-06T09:17:20.699" v="0" actId="20577"/>
        <pc:sldMkLst>
          <pc:docMk/>
          <pc:sldMk cId="4079796398" sldId="518"/>
        </pc:sldMkLst>
      </pc:sldChg>
    </pc:docChg>
  </pc:docChgLst>
  <pc:docChgLst>
    <pc:chgData name="STORKES, Hilde (NHS SOUTH YORKSHIRE ICB - 03N)" userId="S::hilde.storkes@nhs.net::8a90ba0f-240c-46d8-835c-163d5a83f04d" providerId="AD" clId="Web-{804CB9A7-819A-687A-9EBC-FD6CE86B4073}"/>
    <pc:docChg chg="mod modSld">
      <pc:chgData name="STORKES, Hilde (NHS SOUTH YORKSHIRE ICB - 03N)" userId="S::hilde.storkes@nhs.net::8a90ba0f-240c-46d8-835c-163d5a83f04d" providerId="AD" clId="Web-{804CB9A7-819A-687A-9EBC-FD6CE86B4073}" dt="2025-01-30T17:19:57.151" v="11"/>
      <pc:docMkLst>
        <pc:docMk/>
      </pc:docMkLst>
      <pc:sldChg chg="modSp">
        <pc:chgData name="STORKES, Hilde (NHS SOUTH YORKSHIRE ICB - 03N)" userId="S::hilde.storkes@nhs.net::8a90ba0f-240c-46d8-835c-163d5a83f04d" providerId="AD" clId="Web-{804CB9A7-819A-687A-9EBC-FD6CE86B4073}" dt="2025-01-30T17:05:25.288" v="8" actId="20577"/>
        <pc:sldMkLst>
          <pc:docMk/>
          <pc:sldMk cId="133745700" sldId="260"/>
        </pc:sldMkLst>
        <pc:spChg chg="mod">
          <ac:chgData name="STORKES, Hilde (NHS SOUTH YORKSHIRE ICB - 03N)" userId="S::hilde.storkes@nhs.net::8a90ba0f-240c-46d8-835c-163d5a83f04d" providerId="AD" clId="Web-{804CB9A7-819A-687A-9EBC-FD6CE86B4073}" dt="2025-01-30T17:05:25.288" v="8" actId="20577"/>
          <ac:spMkLst>
            <pc:docMk/>
            <pc:sldMk cId="133745700" sldId="260"/>
            <ac:spMk id="4" creationId="{9E22553F-F7BB-4D6F-8FD6-5EFEFDACE308}"/>
          </ac:spMkLst>
        </pc:spChg>
      </pc:sldChg>
      <pc:sldChg chg="modSp">
        <pc:chgData name="STORKES, Hilde (NHS SOUTH YORKSHIRE ICB - 03N)" userId="S::hilde.storkes@nhs.net::8a90ba0f-240c-46d8-835c-163d5a83f04d" providerId="AD" clId="Web-{804CB9A7-819A-687A-9EBC-FD6CE86B4073}" dt="2025-01-30T17:18:50.257" v="10" actId="20577"/>
        <pc:sldMkLst>
          <pc:docMk/>
          <pc:sldMk cId="812106593" sldId="562"/>
        </pc:sldMkLst>
        <pc:spChg chg="mod">
          <ac:chgData name="STORKES, Hilde (NHS SOUTH YORKSHIRE ICB - 03N)" userId="S::hilde.storkes@nhs.net::8a90ba0f-240c-46d8-835c-163d5a83f04d" providerId="AD" clId="Web-{804CB9A7-819A-687A-9EBC-FD6CE86B4073}" dt="2025-01-30T17:18:50.257" v="10" actId="20577"/>
          <ac:spMkLst>
            <pc:docMk/>
            <pc:sldMk cId="812106593" sldId="562"/>
            <ac:spMk id="3" creationId="{998B33F0-3C85-9A12-E939-541E6EE28CC9}"/>
          </ac:spMkLst>
        </pc:spChg>
      </pc:sldChg>
    </pc:docChg>
  </pc:docChgLst>
  <pc:docChgLst>
    <pc:chgData name="OBASI, Barbara (NHS SOUTH YORKSHIRE ICB - 03N)" userId="4d5651ca-6cd5-47b2-86c9-b7f7f15b9abe" providerId="ADAL" clId="{9BE63172-E948-504F-9536-7171C113C687}"/>
    <pc:docChg chg="undo custSel addSld delSld modSld">
      <pc:chgData name="OBASI, Barbara (NHS SOUTH YORKSHIRE ICB - 03N)" userId="4d5651ca-6cd5-47b2-86c9-b7f7f15b9abe" providerId="ADAL" clId="{9BE63172-E948-504F-9536-7171C113C687}" dt="2025-02-06T12:55:13.936" v="1682" actId="13926"/>
      <pc:docMkLst>
        <pc:docMk/>
      </pc:docMkLst>
      <pc:sldChg chg="modSp mod modNotesTx">
        <pc:chgData name="OBASI, Barbara (NHS SOUTH YORKSHIRE ICB - 03N)" userId="4d5651ca-6cd5-47b2-86c9-b7f7f15b9abe" providerId="ADAL" clId="{9BE63172-E948-504F-9536-7171C113C687}" dt="2025-02-06T12:53:36.066" v="1668" actId="20577"/>
        <pc:sldMkLst>
          <pc:docMk/>
          <pc:sldMk cId="3622011291" sldId="257"/>
        </pc:sldMkLst>
        <pc:spChg chg="mod">
          <ac:chgData name="OBASI, Barbara (NHS SOUTH YORKSHIRE ICB - 03N)" userId="4d5651ca-6cd5-47b2-86c9-b7f7f15b9abe" providerId="ADAL" clId="{9BE63172-E948-504F-9536-7171C113C687}" dt="2025-01-29T08:17:31.750" v="11" actId="20577"/>
          <ac:spMkLst>
            <pc:docMk/>
            <pc:sldMk cId="3622011291" sldId="257"/>
            <ac:spMk id="5" creationId="{270BD421-CE1B-4176-A08C-7D28C8DD2BED}"/>
          </ac:spMkLst>
        </pc:spChg>
      </pc:sldChg>
      <pc:sldChg chg="modSp mod modNotesTx">
        <pc:chgData name="OBASI, Barbara (NHS SOUTH YORKSHIRE ICB - 03N)" userId="4d5651ca-6cd5-47b2-86c9-b7f7f15b9abe" providerId="ADAL" clId="{9BE63172-E948-504F-9536-7171C113C687}" dt="2025-02-06T12:53:41.791" v="1669" actId="20577"/>
        <pc:sldMkLst>
          <pc:docMk/>
          <pc:sldMk cId="133745700" sldId="260"/>
        </pc:sldMkLst>
        <pc:spChg chg="mod">
          <ac:chgData name="OBASI, Barbara (NHS SOUTH YORKSHIRE ICB - 03N)" userId="4d5651ca-6cd5-47b2-86c9-b7f7f15b9abe" providerId="ADAL" clId="{9BE63172-E948-504F-9536-7171C113C687}" dt="2025-02-05T16:42:20.920" v="235" actId="20577"/>
          <ac:spMkLst>
            <pc:docMk/>
            <pc:sldMk cId="133745700" sldId="260"/>
            <ac:spMk id="4" creationId="{9E22553F-F7BB-4D6F-8FD6-5EFEFDACE308}"/>
          </ac:spMkLst>
        </pc:spChg>
        <pc:picChg chg="mod">
          <ac:chgData name="OBASI, Barbara (NHS SOUTH YORKSHIRE ICB - 03N)" userId="4d5651ca-6cd5-47b2-86c9-b7f7f15b9abe" providerId="ADAL" clId="{9BE63172-E948-504F-9536-7171C113C687}" dt="2025-02-05T16:42:09.080" v="229" actId="1076"/>
          <ac:picMkLst>
            <pc:docMk/>
            <pc:sldMk cId="133745700" sldId="260"/>
            <ac:picMk id="5" creationId="{D56A7A72-6D4C-4981-BC5F-0228FC5C4AA4}"/>
          </ac:picMkLst>
        </pc:picChg>
        <pc:picChg chg="mod">
          <ac:chgData name="OBASI, Barbara (NHS SOUTH YORKSHIRE ICB - 03N)" userId="4d5651ca-6cd5-47b2-86c9-b7f7f15b9abe" providerId="ADAL" clId="{9BE63172-E948-504F-9536-7171C113C687}" dt="2025-02-05T16:42:11.323" v="230" actId="1076"/>
          <ac:picMkLst>
            <pc:docMk/>
            <pc:sldMk cId="133745700" sldId="260"/>
            <ac:picMk id="9" creationId="{1E4695A1-6B19-236E-70D3-F97578DE1FF1}"/>
          </ac:picMkLst>
        </pc:picChg>
      </pc:sldChg>
      <pc:sldChg chg="modNotesTx">
        <pc:chgData name="OBASI, Barbara (NHS SOUTH YORKSHIRE ICB - 03N)" userId="4d5651ca-6cd5-47b2-86c9-b7f7f15b9abe" providerId="ADAL" clId="{9BE63172-E948-504F-9536-7171C113C687}" dt="2025-02-06T12:53:47.881" v="1670" actId="20577"/>
        <pc:sldMkLst>
          <pc:docMk/>
          <pc:sldMk cId="4151074527" sldId="261"/>
        </pc:sldMkLst>
      </pc:sldChg>
      <pc:sldChg chg="add del">
        <pc:chgData name="OBASI, Barbara (NHS SOUTH YORKSHIRE ICB - 03N)" userId="4d5651ca-6cd5-47b2-86c9-b7f7f15b9abe" providerId="ADAL" clId="{9BE63172-E948-504F-9536-7171C113C687}" dt="2025-01-29T08:43:21.853" v="159" actId="2696"/>
        <pc:sldMkLst>
          <pc:docMk/>
          <pc:sldMk cId="522527088" sldId="272"/>
        </pc:sldMkLst>
      </pc:sldChg>
      <pc:sldChg chg="addSp modSp add mod">
        <pc:chgData name="OBASI, Barbara (NHS SOUTH YORKSHIRE ICB - 03N)" userId="4d5651ca-6cd5-47b2-86c9-b7f7f15b9abe" providerId="ADAL" clId="{9BE63172-E948-504F-9536-7171C113C687}" dt="2025-02-05T20:12:35.454" v="680" actId="1076"/>
        <pc:sldMkLst>
          <pc:docMk/>
          <pc:sldMk cId="1007741607" sldId="301"/>
        </pc:sldMkLst>
        <pc:spChg chg="mod">
          <ac:chgData name="OBASI, Barbara (NHS SOUTH YORKSHIRE ICB - 03N)" userId="4d5651ca-6cd5-47b2-86c9-b7f7f15b9abe" providerId="ADAL" clId="{9BE63172-E948-504F-9536-7171C113C687}" dt="2025-02-05T20:10:00.593" v="649" actId="12"/>
          <ac:spMkLst>
            <pc:docMk/>
            <pc:sldMk cId="1007741607" sldId="301"/>
            <ac:spMk id="5" creationId="{397A43C3-48C2-45B7-9D71-CC6D145873A2}"/>
          </ac:spMkLst>
        </pc:spChg>
        <pc:spChg chg="mod">
          <ac:chgData name="OBASI, Barbara (NHS SOUTH YORKSHIRE ICB - 03N)" userId="4d5651ca-6cd5-47b2-86c9-b7f7f15b9abe" providerId="ADAL" clId="{9BE63172-E948-504F-9536-7171C113C687}" dt="2025-02-05T20:12:19.316" v="678" actId="1076"/>
          <ac:spMkLst>
            <pc:docMk/>
            <pc:sldMk cId="1007741607" sldId="301"/>
            <ac:spMk id="11" creationId="{35C6A3A7-289C-447F-AA20-791F8A96DF4C}"/>
          </ac:spMkLst>
        </pc:spChg>
        <pc:picChg chg="add mod">
          <ac:chgData name="OBASI, Barbara (NHS SOUTH YORKSHIRE ICB - 03N)" userId="4d5651ca-6cd5-47b2-86c9-b7f7f15b9abe" providerId="ADAL" clId="{9BE63172-E948-504F-9536-7171C113C687}" dt="2025-02-05T20:12:15.715" v="677" actId="14100"/>
          <ac:picMkLst>
            <pc:docMk/>
            <pc:sldMk cId="1007741607" sldId="301"/>
            <ac:picMk id="2" creationId="{84C3233B-986D-E054-C991-7E2AAA0B7FB6}"/>
          </ac:picMkLst>
        </pc:picChg>
        <pc:picChg chg="add mod">
          <ac:chgData name="OBASI, Barbara (NHS SOUTH YORKSHIRE ICB - 03N)" userId="4d5651ca-6cd5-47b2-86c9-b7f7f15b9abe" providerId="ADAL" clId="{9BE63172-E948-504F-9536-7171C113C687}" dt="2025-02-05T20:12:35.454" v="680" actId="1076"/>
          <ac:picMkLst>
            <pc:docMk/>
            <pc:sldMk cId="1007741607" sldId="301"/>
            <ac:picMk id="3" creationId="{D4A1D0BB-ACB1-9BEE-3FE1-5A6EE6D28222}"/>
          </ac:picMkLst>
        </pc:picChg>
      </pc:sldChg>
      <pc:sldChg chg="addSp modSp add mod">
        <pc:chgData name="OBASI, Barbara (NHS SOUTH YORKSHIRE ICB - 03N)" userId="4d5651ca-6cd5-47b2-86c9-b7f7f15b9abe" providerId="ADAL" clId="{9BE63172-E948-504F-9536-7171C113C687}" dt="2025-02-06T12:12:34.402" v="1653" actId="3626"/>
        <pc:sldMkLst>
          <pc:docMk/>
          <pc:sldMk cId="989682939" sldId="312"/>
        </pc:sldMkLst>
        <pc:spChg chg="mod">
          <ac:chgData name="OBASI, Barbara (NHS SOUTH YORKSHIRE ICB - 03N)" userId="4d5651ca-6cd5-47b2-86c9-b7f7f15b9abe" providerId="ADAL" clId="{9BE63172-E948-504F-9536-7171C113C687}" dt="2025-02-06T12:12:34.402" v="1653" actId="3626"/>
          <ac:spMkLst>
            <pc:docMk/>
            <pc:sldMk cId="989682939" sldId="312"/>
            <ac:spMk id="3" creationId="{E63E0283-D87A-68FE-3A76-89E7A82CFD83}"/>
          </ac:spMkLst>
        </pc:spChg>
        <pc:picChg chg="add mod">
          <ac:chgData name="OBASI, Barbara (NHS SOUTH YORKSHIRE ICB - 03N)" userId="4d5651ca-6cd5-47b2-86c9-b7f7f15b9abe" providerId="ADAL" clId="{9BE63172-E948-504F-9536-7171C113C687}" dt="2025-02-05T20:05:26.499" v="562"/>
          <ac:picMkLst>
            <pc:docMk/>
            <pc:sldMk cId="989682939" sldId="312"/>
            <ac:picMk id="2" creationId="{36CB1D4F-BE3A-8C81-D088-440C37517ACE}"/>
          </ac:picMkLst>
        </pc:picChg>
        <pc:picChg chg="add mod">
          <ac:chgData name="OBASI, Barbara (NHS SOUTH YORKSHIRE ICB - 03N)" userId="4d5651ca-6cd5-47b2-86c9-b7f7f15b9abe" providerId="ADAL" clId="{9BE63172-E948-504F-9536-7171C113C687}" dt="2025-02-05T20:05:34.130" v="563"/>
          <ac:picMkLst>
            <pc:docMk/>
            <pc:sldMk cId="989682939" sldId="312"/>
            <ac:picMk id="4" creationId="{96CF3A1B-1ECB-C5DE-97BA-53DEC1EBAF12}"/>
          </ac:picMkLst>
        </pc:picChg>
      </pc:sldChg>
      <pc:sldChg chg="addSp delSp modSp add mod">
        <pc:chgData name="OBASI, Barbara (NHS SOUTH YORKSHIRE ICB - 03N)" userId="4d5651ca-6cd5-47b2-86c9-b7f7f15b9abe" providerId="ADAL" clId="{9BE63172-E948-504F-9536-7171C113C687}" dt="2025-02-06T12:09:25.811" v="1613" actId="1076"/>
        <pc:sldMkLst>
          <pc:docMk/>
          <pc:sldMk cId="754622232" sldId="316"/>
        </pc:sldMkLst>
        <pc:spChg chg="mod">
          <ac:chgData name="OBASI, Barbara (NHS SOUTH YORKSHIRE ICB - 03N)" userId="4d5651ca-6cd5-47b2-86c9-b7f7f15b9abe" providerId="ADAL" clId="{9BE63172-E948-504F-9536-7171C113C687}" dt="2025-02-05T20:10:27.635" v="651" actId="207"/>
          <ac:spMkLst>
            <pc:docMk/>
            <pc:sldMk cId="754622232" sldId="316"/>
            <ac:spMk id="2" creationId="{09C4F204-3319-F5CF-860E-51FA340CD7FA}"/>
          </ac:spMkLst>
        </pc:spChg>
        <pc:spChg chg="mod">
          <ac:chgData name="OBASI, Barbara (NHS SOUTH YORKSHIRE ICB - 03N)" userId="4d5651ca-6cd5-47b2-86c9-b7f7f15b9abe" providerId="ADAL" clId="{9BE63172-E948-504F-9536-7171C113C687}" dt="2025-02-06T12:09:21.870" v="1612" actId="20577"/>
          <ac:spMkLst>
            <pc:docMk/>
            <pc:sldMk cId="754622232" sldId="316"/>
            <ac:spMk id="3" creationId="{E63E0283-D87A-68FE-3A76-89E7A82CFD83}"/>
          </ac:spMkLst>
        </pc:spChg>
        <pc:picChg chg="mod">
          <ac:chgData name="OBASI, Barbara (NHS SOUTH YORKSHIRE ICB - 03N)" userId="4d5651ca-6cd5-47b2-86c9-b7f7f15b9abe" providerId="ADAL" clId="{9BE63172-E948-504F-9536-7171C113C687}" dt="2025-02-06T12:09:25.811" v="1613" actId="1076"/>
          <ac:picMkLst>
            <pc:docMk/>
            <pc:sldMk cId="754622232" sldId="316"/>
            <ac:picMk id="4" creationId="{25FC784D-A6D3-CA0A-D90D-2A8A9FE06BE5}"/>
          </ac:picMkLst>
        </pc:picChg>
        <pc:picChg chg="add mod">
          <ac:chgData name="OBASI, Barbara (NHS SOUTH YORKSHIRE ICB - 03N)" userId="4d5651ca-6cd5-47b2-86c9-b7f7f15b9abe" providerId="ADAL" clId="{9BE63172-E948-504F-9536-7171C113C687}" dt="2025-02-05T20:12:42.002" v="681"/>
          <ac:picMkLst>
            <pc:docMk/>
            <pc:sldMk cId="754622232" sldId="316"/>
            <ac:picMk id="5" creationId="{66621385-7B4B-FAAB-2CB6-AA81CE743866}"/>
          </ac:picMkLst>
        </pc:picChg>
        <pc:picChg chg="add mod">
          <ac:chgData name="OBASI, Barbara (NHS SOUTH YORKSHIRE ICB - 03N)" userId="4d5651ca-6cd5-47b2-86c9-b7f7f15b9abe" providerId="ADAL" clId="{9BE63172-E948-504F-9536-7171C113C687}" dt="2025-02-05T20:12:52.460" v="682"/>
          <ac:picMkLst>
            <pc:docMk/>
            <pc:sldMk cId="754622232" sldId="316"/>
            <ac:picMk id="6" creationId="{B3F32DC8-A219-C55C-2076-849342F5C6BA}"/>
          </ac:picMkLst>
        </pc:picChg>
        <pc:picChg chg="add del mod">
          <ac:chgData name="OBASI, Barbara (NHS SOUTH YORKSHIRE ICB - 03N)" userId="4d5651ca-6cd5-47b2-86c9-b7f7f15b9abe" providerId="ADAL" clId="{9BE63172-E948-504F-9536-7171C113C687}" dt="2025-02-06T12:09:10.092" v="1603" actId="478"/>
          <ac:picMkLst>
            <pc:docMk/>
            <pc:sldMk cId="754622232" sldId="316"/>
            <ac:picMk id="8" creationId="{7E890080-7156-E655-209C-EE1BD03139F2}"/>
          </ac:picMkLst>
        </pc:picChg>
        <pc:picChg chg="add del mod">
          <ac:chgData name="OBASI, Barbara (NHS SOUTH YORKSHIRE ICB - 03N)" userId="4d5651ca-6cd5-47b2-86c9-b7f7f15b9abe" providerId="ADAL" clId="{9BE63172-E948-504F-9536-7171C113C687}" dt="2025-02-06T12:09:11.806" v="1604" actId="478"/>
          <ac:picMkLst>
            <pc:docMk/>
            <pc:sldMk cId="754622232" sldId="316"/>
            <ac:picMk id="10" creationId="{0A65DB49-9265-A18F-12D9-8DF72B0F9685}"/>
          </ac:picMkLst>
        </pc:picChg>
      </pc:sldChg>
      <pc:sldChg chg="addSp modSp add mod">
        <pc:chgData name="OBASI, Barbara (NHS SOUTH YORKSHIRE ICB - 03N)" userId="4d5651ca-6cd5-47b2-86c9-b7f7f15b9abe" providerId="ADAL" clId="{9BE63172-E948-504F-9536-7171C113C687}" dt="2025-02-05T20:11:56.836" v="672" actId="20577"/>
        <pc:sldMkLst>
          <pc:docMk/>
          <pc:sldMk cId="160630303" sldId="317"/>
        </pc:sldMkLst>
        <pc:spChg chg="mod">
          <ac:chgData name="OBASI, Barbara (NHS SOUTH YORKSHIRE ICB - 03N)" userId="4d5651ca-6cd5-47b2-86c9-b7f7f15b9abe" providerId="ADAL" clId="{9BE63172-E948-504F-9536-7171C113C687}" dt="2025-02-05T20:08:24.694" v="588" actId="207"/>
          <ac:spMkLst>
            <pc:docMk/>
            <pc:sldMk cId="160630303" sldId="317"/>
            <ac:spMk id="2" creationId="{09C4F204-3319-F5CF-860E-51FA340CD7FA}"/>
          </ac:spMkLst>
        </pc:spChg>
        <pc:spChg chg="mod">
          <ac:chgData name="OBASI, Barbara (NHS SOUTH YORKSHIRE ICB - 03N)" userId="4d5651ca-6cd5-47b2-86c9-b7f7f15b9abe" providerId="ADAL" clId="{9BE63172-E948-504F-9536-7171C113C687}" dt="2025-02-05T20:11:56.836" v="672" actId="20577"/>
          <ac:spMkLst>
            <pc:docMk/>
            <pc:sldMk cId="160630303" sldId="317"/>
            <ac:spMk id="3" creationId="{E63E0283-D87A-68FE-3A76-89E7A82CFD83}"/>
          </ac:spMkLst>
        </pc:spChg>
        <pc:picChg chg="add mod">
          <ac:chgData name="OBASI, Barbara (NHS SOUTH YORKSHIRE ICB - 03N)" userId="4d5651ca-6cd5-47b2-86c9-b7f7f15b9abe" providerId="ADAL" clId="{9BE63172-E948-504F-9536-7171C113C687}" dt="2025-02-05T20:11:42.013" v="670"/>
          <ac:picMkLst>
            <pc:docMk/>
            <pc:sldMk cId="160630303" sldId="317"/>
            <ac:picMk id="4" creationId="{9A2730BF-CD9F-88B2-2ADC-9486134294ED}"/>
          </ac:picMkLst>
        </pc:picChg>
        <pc:picChg chg="add mod">
          <ac:chgData name="OBASI, Barbara (NHS SOUTH YORKSHIRE ICB - 03N)" userId="4d5651ca-6cd5-47b2-86c9-b7f7f15b9abe" providerId="ADAL" clId="{9BE63172-E948-504F-9536-7171C113C687}" dt="2025-02-05T20:11:50.042" v="671"/>
          <ac:picMkLst>
            <pc:docMk/>
            <pc:sldMk cId="160630303" sldId="317"/>
            <ac:picMk id="5" creationId="{81CB36EB-844F-798D-47B2-3F4D493902C3}"/>
          </ac:picMkLst>
        </pc:picChg>
      </pc:sldChg>
      <pc:sldChg chg="modSp mod">
        <pc:chgData name="OBASI, Barbara (NHS SOUTH YORKSHIRE ICB - 03N)" userId="4d5651ca-6cd5-47b2-86c9-b7f7f15b9abe" providerId="ADAL" clId="{9BE63172-E948-504F-9536-7171C113C687}" dt="2025-02-06T08:44:09.004" v="1083" actId="20577"/>
        <pc:sldMkLst>
          <pc:docMk/>
          <pc:sldMk cId="859905655" sldId="385"/>
        </pc:sldMkLst>
        <pc:spChg chg="mod">
          <ac:chgData name="OBASI, Barbara (NHS SOUTH YORKSHIRE ICB - 03N)" userId="4d5651ca-6cd5-47b2-86c9-b7f7f15b9abe" providerId="ADAL" clId="{9BE63172-E948-504F-9536-7171C113C687}" dt="2025-02-06T08:44:09.004" v="1083" actId="20577"/>
          <ac:spMkLst>
            <pc:docMk/>
            <pc:sldMk cId="859905655" sldId="385"/>
            <ac:spMk id="6" creationId="{8DEF8507-2311-498F-8D79-AFC093A96C09}"/>
          </ac:spMkLst>
        </pc:spChg>
      </pc:sldChg>
      <pc:sldChg chg="modSp mod modNotesTx">
        <pc:chgData name="OBASI, Barbara (NHS SOUTH YORKSHIRE ICB - 03N)" userId="4d5651ca-6cd5-47b2-86c9-b7f7f15b9abe" providerId="ADAL" clId="{9BE63172-E948-504F-9536-7171C113C687}" dt="2025-02-06T12:53:57.152" v="1671" actId="20577"/>
        <pc:sldMkLst>
          <pc:docMk/>
          <pc:sldMk cId="514173097" sldId="453"/>
        </pc:sldMkLst>
        <pc:spChg chg="mod">
          <ac:chgData name="OBASI, Barbara (NHS SOUTH YORKSHIRE ICB - 03N)" userId="4d5651ca-6cd5-47b2-86c9-b7f7f15b9abe" providerId="ADAL" clId="{9BE63172-E948-504F-9536-7171C113C687}" dt="2025-02-05T18:37:09.090" v="394" actId="14100"/>
          <ac:spMkLst>
            <pc:docMk/>
            <pc:sldMk cId="514173097" sldId="453"/>
            <ac:spMk id="4" creationId="{87BB5E6D-4059-4526-B311-1CAA9562BAB5}"/>
          </ac:spMkLst>
        </pc:spChg>
        <pc:spChg chg="mod">
          <ac:chgData name="OBASI, Barbara (NHS SOUTH YORKSHIRE ICB - 03N)" userId="4d5651ca-6cd5-47b2-86c9-b7f7f15b9abe" providerId="ADAL" clId="{9BE63172-E948-504F-9536-7171C113C687}" dt="2025-02-05T18:46:55.058" v="405" actId="20577"/>
          <ac:spMkLst>
            <pc:docMk/>
            <pc:sldMk cId="514173097" sldId="453"/>
            <ac:spMk id="5" creationId="{5B53C90A-D909-4018-A4D3-37A5EF86BC10}"/>
          </ac:spMkLst>
        </pc:spChg>
      </pc:sldChg>
      <pc:sldChg chg="modSp mod modNotesTx">
        <pc:chgData name="OBASI, Barbara (NHS SOUTH YORKSHIRE ICB - 03N)" userId="4d5651ca-6cd5-47b2-86c9-b7f7f15b9abe" providerId="ADAL" clId="{9BE63172-E948-504F-9536-7171C113C687}" dt="2025-02-06T12:55:13.936" v="1682" actId="13926"/>
        <pc:sldMkLst>
          <pc:docMk/>
          <pc:sldMk cId="2564039843" sldId="475"/>
        </pc:sldMkLst>
        <pc:spChg chg="mod">
          <ac:chgData name="OBASI, Barbara (NHS SOUTH YORKSHIRE ICB - 03N)" userId="4d5651ca-6cd5-47b2-86c9-b7f7f15b9abe" providerId="ADAL" clId="{9BE63172-E948-504F-9536-7171C113C687}" dt="2025-02-06T12:55:13.936" v="1682" actId="13926"/>
          <ac:spMkLst>
            <pc:docMk/>
            <pc:sldMk cId="2564039843" sldId="475"/>
            <ac:spMk id="6" creationId="{8F034370-A19D-44E0-AB3A-99567361304B}"/>
          </ac:spMkLst>
        </pc:spChg>
        <pc:graphicFrameChg chg="mod modGraphic">
          <ac:chgData name="OBASI, Barbara (NHS SOUTH YORKSHIRE ICB - 03N)" userId="4d5651ca-6cd5-47b2-86c9-b7f7f15b9abe" providerId="ADAL" clId="{9BE63172-E948-504F-9536-7171C113C687}" dt="2025-02-06T09:22:46.269" v="1558" actId="20577"/>
          <ac:graphicFrameMkLst>
            <pc:docMk/>
            <pc:sldMk cId="2564039843" sldId="475"/>
            <ac:graphicFrameMk id="5" creationId="{6D44E4CB-2391-44DA-BD21-F7F21BD0F23E}"/>
          </ac:graphicFrameMkLst>
        </pc:graphicFrameChg>
      </pc:sldChg>
      <pc:sldChg chg="addSp delSp modSp mod modNotesTx">
        <pc:chgData name="OBASI, Barbara (NHS SOUTH YORKSHIRE ICB - 03N)" userId="4d5651ca-6cd5-47b2-86c9-b7f7f15b9abe" providerId="ADAL" clId="{9BE63172-E948-504F-9536-7171C113C687}" dt="2025-02-06T12:54:39.685" v="1677" actId="20577"/>
        <pc:sldMkLst>
          <pc:docMk/>
          <pc:sldMk cId="2029305326" sldId="478"/>
        </pc:sldMkLst>
        <pc:spChg chg="mod">
          <ac:chgData name="OBASI, Barbara (NHS SOUTH YORKSHIRE ICB - 03N)" userId="4d5651ca-6cd5-47b2-86c9-b7f7f15b9abe" providerId="ADAL" clId="{9BE63172-E948-504F-9536-7171C113C687}" dt="2025-02-06T08:51:52.126" v="1286" actId="207"/>
          <ac:spMkLst>
            <pc:docMk/>
            <pc:sldMk cId="2029305326" sldId="478"/>
            <ac:spMk id="2" creationId="{E6770E99-D264-DC6C-39BE-AF2DF3EA31F9}"/>
          </ac:spMkLst>
        </pc:spChg>
        <pc:spChg chg="add mod">
          <ac:chgData name="OBASI, Barbara (NHS SOUTH YORKSHIRE ICB - 03N)" userId="4d5651ca-6cd5-47b2-86c9-b7f7f15b9abe" providerId="ADAL" clId="{9BE63172-E948-504F-9536-7171C113C687}" dt="2025-02-06T08:51:19.508" v="1281" actId="1076"/>
          <ac:spMkLst>
            <pc:docMk/>
            <pc:sldMk cId="2029305326" sldId="478"/>
            <ac:spMk id="8" creationId="{8139D536-DC63-1185-FEDD-29C330522883}"/>
          </ac:spMkLst>
        </pc:spChg>
        <pc:graphicFrameChg chg="mod">
          <ac:chgData name="OBASI, Barbara (NHS SOUTH YORKSHIRE ICB - 03N)" userId="4d5651ca-6cd5-47b2-86c9-b7f7f15b9abe" providerId="ADAL" clId="{9BE63172-E948-504F-9536-7171C113C687}" dt="2025-02-06T08:49:45.325" v="1265" actId="20577"/>
          <ac:graphicFrameMkLst>
            <pc:docMk/>
            <pc:sldMk cId="2029305326" sldId="478"/>
            <ac:graphicFrameMk id="7" creationId="{4323D39B-23EF-AE95-2997-B23B5891D709}"/>
          </ac:graphicFrameMkLst>
        </pc:graphicFrameChg>
        <pc:picChg chg="del">
          <ac:chgData name="OBASI, Barbara (NHS SOUTH YORKSHIRE ICB - 03N)" userId="4d5651ca-6cd5-47b2-86c9-b7f7f15b9abe" providerId="ADAL" clId="{9BE63172-E948-504F-9536-7171C113C687}" dt="2025-02-06T08:45:07.968" v="1242" actId="478"/>
          <ac:picMkLst>
            <pc:docMk/>
            <pc:sldMk cId="2029305326" sldId="478"/>
            <ac:picMk id="5" creationId="{2835E4C6-5348-18E0-5FDE-7220DCA0AB37}"/>
          </ac:picMkLst>
        </pc:picChg>
        <pc:picChg chg="mod">
          <ac:chgData name="OBASI, Barbara (NHS SOUTH YORKSHIRE ICB - 03N)" userId="4d5651ca-6cd5-47b2-86c9-b7f7f15b9abe" providerId="ADAL" clId="{9BE63172-E948-504F-9536-7171C113C687}" dt="2025-02-06T08:51:36.636" v="1284" actId="1076"/>
          <ac:picMkLst>
            <pc:docMk/>
            <pc:sldMk cId="2029305326" sldId="478"/>
            <ac:picMk id="6" creationId="{CC49F74B-16AE-D110-FB98-0C435365C5E8}"/>
          </ac:picMkLst>
        </pc:picChg>
        <pc:picChg chg="add mod">
          <ac:chgData name="OBASI, Barbara (NHS SOUTH YORKSHIRE ICB - 03N)" userId="4d5651ca-6cd5-47b2-86c9-b7f7f15b9abe" providerId="ADAL" clId="{9BE63172-E948-504F-9536-7171C113C687}" dt="2025-02-06T08:51:22.793" v="1282" actId="1076"/>
          <ac:picMkLst>
            <pc:docMk/>
            <pc:sldMk cId="2029305326" sldId="478"/>
            <ac:picMk id="10" creationId="{5076FD1B-B0BE-50ED-E332-13612C732D58}"/>
          </ac:picMkLst>
        </pc:picChg>
      </pc:sldChg>
      <pc:sldChg chg="addSp modSp mod modNotesTx">
        <pc:chgData name="OBASI, Barbara (NHS SOUTH YORKSHIRE ICB - 03N)" userId="4d5651ca-6cd5-47b2-86c9-b7f7f15b9abe" providerId="ADAL" clId="{9BE63172-E948-504F-9536-7171C113C687}" dt="2025-02-06T12:54:02.076" v="1672" actId="20577"/>
        <pc:sldMkLst>
          <pc:docMk/>
          <pc:sldMk cId="1273053491" sldId="480"/>
        </pc:sldMkLst>
        <pc:spChg chg="mod">
          <ac:chgData name="OBASI, Barbara (NHS SOUTH YORKSHIRE ICB - 03N)" userId="4d5651ca-6cd5-47b2-86c9-b7f7f15b9abe" providerId="ADAL" clId="{9BE63172-E948-504F-9536-7171C113C687}" dt="2025-02-05T20:04:27.934" v="559" actId="13926"/>
          <ac:spMkLst>
            <pc:docMk/>
            <pc:sldMk cId="1273053491" sldId="480"/>
            <ac:spMk id="7" creationId="{1D8F22B9-82CD-4CB2-849F-87BF873ECA6F}"/>
          </ac:spMkLst>
        </pc:spChg>
        <pc:graphicFrameChg chg="mod modGraphic">
          <ac:chgData name="OBASI, Barbara (NHS SOUTH YORKSHIRE ICB - 03N)" userId="4d5651ca-6cd5-47b2-86c9-b7f7f15b9abe" providerId="ADAL" clId="{9BE63172-E948-504F-9536-7171C113C687}" dt="2025-02-05T20:02:35.497" v="558" actId="20577"/>
          <ac:graphicFrameMkLst>
            <pc:docMk/>
            <pc:sldMk cId="1273053491" sldId="480"/>
            <ac:graphicFrameMk id="3" creationId="{50226135-F8DB-2AB9-10ED-BDFB30D65468}"/>
          </ac:graphicFrameMkLst>
        </pc:graphicFrameChg>
      </pc:sldChg>
      <pc:sldChg chg="modSp mod modNotesTx">
        <pc:chgData name="OBASI, Barbara (NHS SOUTH YORKSHIRE ICB - 03N)" userId="4d5651ca-6cd5-47b2-86c9-b7f7f15b9abe" providerId="ADAL" clId="{9BE63172-E948-504F-9536-7171C113C687}" dt="2025-02-06T12:55:02.959" v="1681" actId="20577"/>
        <pc:sldMkLst>
          <pc:docMk/>
          <pc:sldMk cId="3177069216" sldId="481"/>
        </pc:sldMkLst>
        <pc:spChg chg="mod">
          <ac:chgData name="OBASI, Barbara (NHS SOUTH YORKSHIRE ICB - 03N)" userId="4d5651ca-6cd5-47b2-86c9-b7f7f15b9abe" providerId="ADAL" clId="{9BE63172-E948-504F-9536-7171C113C687}" dt="2025-02-06T08:48:09.051" v="1252" actId="13926"/>
          <ac:spMkLst>
            <pc:docMk/>
            <pc:sldMk cId="3177069216" sldId="481"/>
            <ac:spMk id="6" creationId="{8DEF8507-2311-498F-8D79-AFC093A96C09}"/>
          </ac:spMkLst>
        </pc:spChg>
      </pc:sldChg>
      <pc:sldChg chg="modSp mod modNotesTx">
        <pc:chgData name="OBASI, Barbara (NHS SOUTH YORKSHIRE ICB - 03N)" userId="4d5651ca-6cd5-47b2-86c9-b7f7f15b9abe" providerId="ADAL" clId="{9BE63172-E948-504F-9536-7171C113C687}" dt="2025-02-06T12:54:45.736" v="1678" actId="20577"/>
        <pc:sldMkLst>
          <pc:docMk/>
          <pc:sldMk cId="3376059813" sldId="482"/>
        </pc:sldMkLst>
        <pc:spChg chg="mod">
          <ac:chgData name="OBASI, Barbara (NHS SOUTH YORKSHIRE ICB - 03N)" userId="4d5651ca-6cd5-47b2-86c9-b7f7f15b9abe" providerId="ADAL" clId="{9BE63172-E948-504F-9536-7171C113C687}" dt="2025-02-06T08:46:04.633" v="1251" actId="13926"/>
          <ac:spMkLst>
            <pc:docMk/>
            <pc:sldMk cId="3376059813" sldId="482"/>
            <ac:spMk id="2" creationId="{E6770E99-D264-DC6C-39BE-AF2DF3EA31F9}"/>
          </ac:spMkLst>
        </pc:spChg>
      </pc:sldChg>
      <pc:sldChg chg="modSp del mod">
        <pc:chgData name="OBASI, Barbara (NHS SOUTH YORKSHIRE ICB - 03N)" userId="4d5651ca-6cd5-47b2-86c9-b7f7f15b9abe" providerId="ADAL" clId="{9BE63172-E948-504F-9536-7171C113C687}" dt="2025-02-06T08:35:40.292" v="839" actId="2696"/>
        <pc:sldMkLst>
          <pc:docMk/>
          <pc:sldMk cId="1661585557" sldId="496"/>
        </pc:sldMkLst>
      </pc:sldChg>
      <pc:sldChg chg="modSp del mod">
        <pc:chgData name="OBASI, Barbara (NHS SOUTH YORKSHIRE ICB - 03N)" userId="4d5651ca-6cd5-47b2-86c9-b7f7f15b9abe" providerId="ADAL" clId="{9BE63172-E948-504F-9536-7171C113C687}" dt="2025-02-06T08:51:44.481" v="1285" actId="2696"/>
        <pc:sldMkLst>
          <pc:docMk/>
          <pc:sldMk cId="2348604256" sldId="522"/>
        </pc:sldMkLst>
      </pc:sldChg>
      <pc:sldChg chg="del">
        <pc:chgData name="OBASI, Barbara (NHS SOUTH YORKSHIRE ICB - 03N)" userId="4d5651ca-6cd5-47b2-86c9-b7f7f15b9abe" providerId="ADAL" clId="{9BE63172-E948-504F-9536-7171C113C687}" dt="2025-01-29T12:39:08.297" v="160" actId="2696"/>
        <pc:sldMkLst>
          <pc:docMk/>
          <pc:sldMk cId="530036782" sldId="524"/>
        </pc:sldMkLst>
      </pc:sldChg>
      <pc:sldChg chg="add">
        <pc:chgData name="OBASI, Barbara (NHS SOUTH YORKSHIRE ICB - 03N)" userId="4d5651ca-6cd5-47b2-86c9-b7f7f15b9abe" providerId="ADAL" clId="{9BE63172-E948-504F-9536-7171C113C687}" dt="2025-01-29T08:26:31.426" v="126"/>
        <pc:sldMkLst>
          <pc:docMk/>
          <pc:sldMk cId="1131832041" sldId="525"/>
        </pc:sldMkLst>
      </pc:sldChg>
      <pc:sldChg chg="modSp del mod">
        <pc:chgData name="OBASI, Barbara (NHS SOUTH YORKSHIRE ICB - 03N)" userId="4d5651ca-6cd5-47b2-86c9-b7f7f15b9abe" providerId="ADAL" clId="{9BE63172-E948-504F-9536-7171C113C687}" dt="2025-01-29T08:26:26.293" v="125" actId="2696"/>
        <pc:sldMkLst>
          <pc:docMk/>
          <pc:sldMk cId="2600198243" sldId="525"/>
        </pc:sldMkLst>
      </pc:sldChg>
      <pc:sldChg chg="del">
        <pc:chgData name="OBASI, Barbara (NHS SOUTH YORKSHIRE ICB - 03N)" userId="4d5651ca-6cd5-47b2-86c9-b7f7f15b9abe" providerId="ADAL" clId="{9BE63172-E948-504F-9536-7171C113C687}" dt="2025-01-29T12:39:26.047" v="161" actId="2696"/>
        <pc:sldMkLst>
          <pc:docMk/>
          <pc:sldMk cId="2949660525" sldId="526"/>
        </pc:sldMkLst>
      </pc:sldChg>
      <pc:sldChg chg="del">
        <pc:chgData name="OBASI, Barbara (NHS SOUTH YORKSHIRE ICB - 03N)" userId="4d5651ca-6cd5-47b2-86c9-b7f7f15b9abe" providerId="ADAL" clId="{9BE63172-E948-504F-9536-7171C113C687}" dt="2025-01-29T12:39:27.237" v="162" actId="2696"/>
        <pc:sldMkLst>
          <pc:docMk/>
          <pc:sldMk cId="2537855249" sldId="527"/>
        </pc:sldMkLst>
      </pc:sldChg>
      <pc:sldChg chg="del">
        <pc:chgData name="OBASI, Barbara (NHS SOUTH YORKSHIRE ICB - 03N)" userId="4d5651ca-6cd5-47b2-86c9-b7f7f15b9abe" providerId="ADAL" clId="{9BE63172-E948-504F-9536-7171C113C687}" dt="2025-01-29T12:39:28.670" v="163" actId="2696"/>
        <pc:sldMkLst>
          <pc:docMk/>
          <pc:sldMk cId="3549500020" sldId="528"/>
        </pc:sldMkLst>
      </pc:sldChg>
      <pc:sldChg chg="del">
        <pc:chgData name="OBASI, Barbara (NHS SOUTH YORKSHIRE ICB - 03N)" userId="4d5651ca-6cd5-47b2-86c9-b7f7f15b9abe" providerId="ADAL" clId="{9BE63172-E948-504F-9536-7171C113C687}" dt="2025-01-29T08:43:13.830" v="134" actId="2696"/>
        <pc:sldMkLst>
          <pc:docMk/>
          <pc:sldMk cId="3883140607" sldId="531"/>
        </pc:sldMkLst>
      </pc:sldChg>
      <pc:sldChg chg="del">
        <pc:chgData name="OBASI, Barbara (NHS SOUTH YORKSHIRE ICB - 03N)" userId="4d5651ca-6cd5-47b2-86c9-b7f7f15b9abe" providerId="ADAL" clId="{9BE63172-E948-504F-9536-7171C113C687}" dt="2025-01-29T12:39:30.560" v="164" actId="2696"/>
        <pc:sldMkLst>
          <pc:docMk/>
          <pc:sldMk cId="715324104" sldId="532"/>
        </pc:sldMkLst>
      </pc:sldChg>
      <pc:sldChg chg="del">
        <pc:chgData name="OBASI, Barbara (NHS SOUTH YORKSHIRE ICB - 03N)" userId="4d5651ca-6cd5-47b2-86c9-b7f7f15b9abe" providerId="ADAL" clId="{9BE63172-E948-504F-9536-7171C113C687}" dt="2025-01-29T12:39:31.623" v="165" actId="2696"/>
        <pc:sldMkLst>
          <pc:docMk/>
          <pc:sldMk cId="2993940444" sldId="533"/>
        </pc:sldMkLst>
      </pc:sldChg>
      <pc:sldChg chg="del">
        <pc:chgData name="OBASI, Barbara (NHS SOUTH YORKSHIRE ICB - 03N)" userId="4d5651ca-6cd5-47b2-86c9-b7f7f15b9abe" providerId="ADAL" clId="{9BE63172-E948-504F-9536-7171C113C687}" dt="2025-01-29T12:39:47.581" v="167" actId="2696"/>
        <pc:sldMkLst>
          <pc:docMk/>
          <pc:sldMk cId="3237646761" sldId="534"/>
        </pc:sldMkLst>
      </pc:sldChg>
      <pc:sldChg chg="modSp mod">
        <pc:chgData name="OBASI, Barbara (NHS SOUTH YORKSHIRE ICB - 03N)" userId="4d5651ca-6cd5-47b2-86c9-b7f7f15b9abe" providerId="ADAL" clId="{9BE63172-E948-504F-9536-7171C113C687}" dt="2025-01-29T12:39:40.998" v="166" actId="13926"/>
        <pc:sldMkLst>
          <pc:docMk/>
          <pc:sldMk cId="4126098015" sldId="535"/>
        </pc:sldMkLst>
      </pc:sldChg>
      <pc:sldChg chg="del">
        <pc:chgData name="OBASI, Barbara (NHS SOUTH YORKSHIRE ICB - 03N)" userId="4d5651ca-6cd5-47b2-86c9-b7f7f15b9abe" providerId="ADAL" clId="{9BE63172-E948-504F-9536-7171C113C687}" dt="2025-01-29T08:43:14.263" v="135" actId="2696"/>
        <pc:sldMkLst>
          <pc:docMk/>
          <pc:sldMk cId="440815701" sldId="536"/>
        </pc:sldMkLst>
      </pc:sldChg>
      <pc:sldChg chg="del">
        <pc:chgData name="OBASI, Barbara (NHS SOUTH YORKSHIRE ICB - 03N)" userId="4d5651ca-6cd5-47b2-86c9-b7f7f15b9abe" providerId="ADAL" clId="{9BE63172-E948-504F-9536-7171C113C687}" dt="2025-01-29T08:43:14.457" v="136" actId="2696"/>
        <pc:sldMkLst>
          <pc:docMk/>
          <pc:sldMk cId="1266039597" sldId="537"/>
        </pc:sldMkLst>
      </pc:sldChg>
      <pc:sldChg chg="del">
        <pc:chgData name="OBASI, Barbara (NHS SOUTH YORKSHIRE ICB - 03N)" userId="4d5651ca-6cd5-47b2-86c9-b7f7f15b9abe" providerId="ADAL" clId="{9BE63172-E948-504F-9536-7171C113C687}" dt="2025-01-29T08:43:14.620" v="137" actId="2696"/>
        <pc:sldMkLst>
          <pc:docMk/>
          <pc:sldMk cId="4089730155" sldId="538"/>
        </pc:sldMkLst>
      </pc:sldChg>
      <pc:sldChg chg="del">
        <pc:chgData name="OBASI, Barbara (NHS SOUTH YORKSHIRE ICB - 03N)" userId="4d5651ca-6cd5-47b2-86c9-b7f7f15b9abe" providerId="ADAL" clId="{9BE63172-E948-504F-9536-7171C113C687}" dt="2025-01-29T08:43:14.789" v="138" actId="2696"/>
        <pc:sldMkLst>
          <pc:docMk/>
          <pc:sldMk cId="3831151560" sldId="539"/>
        </pc:sldMkLst>
      </pc:sldChg>
      <pc:sldChg chg="del">
        <pc:chgData name="OBASI, Barbara (NHS SOUTH YORKSHIRE ICB - 03N)" userId="4d5651ca-6cd5-47b2-86c9-b7f7f15b9abe" providerId="ADAL" clId="{9BE63172-E948-504F-9536-7171C113C687}" dt="2025-01-29T08:43:14.958" v="139" actId="2696"/>
        <pc:sldMkLst>
          <pc:docMk/>
          <pc:sldMk cId="737826675" sldId="540"/>
        </pc:sldMkLst>
      </pc:sldChg>
      <pc:sldChg chg="del">
        <pc:chgData name="OBASI, Barbara (NHS SOUTH YORKSHIRE ICB - 03N)" userId="4d5651ca-6cd5-47b2-86c9-b7f7f15b9abe" providerId="ADAL" clId="{9BE63172-E948-504F-9536-7171C113C687}" dt="2025-01-29T08:43:15.084" v="140" actId="2696"/>
        <pc:sldMkLst>
          <pc:docMk/>
          <pc:sldMk cId="472928105" sldId="541"/>
        </pc:sldMkLst>
      </pc:sldChg>
      <pc:sldChg chg="del">
        <pc:chgData name="OBASI, Barbara (NHS SOUTH YORKSHIRE ICB - 03N)" userId="4d5651ca-6cd5-47b2-86c9-b7f7f15b9abe" providerId="ADAL" clId="{9BE63172-E948-504F-9536-7171C113C687}" dt="2025-01-29T08:43:15.249" v="141" actId="2696"/>
        <pc:sldMkLst>
          <pc:docMk/>
          <pc:sldMk cId="2054624367" sldId="542"/>
        </pc:sldMkLst>
      </pc:sldChg>
      <pc:sldChg chg="del">
        <pc:chgData name="OBASI, Barbara (NHS SOUTH YORKSHIRE ICB - 03N)" userId="4d5651ca-6cd5-47b2-86c9-b7f7f15b9abe" providerId="ADAL" clId="{9BE63172-E948-504F-9536-7171C113C687}" dt="2025-01-29T08:43:15.419" v="142" actId="2696"/>
        <pc:sldMkLst>
          <pc:docMk/>
          <pc:sldMk cId="1110710859" sldId="543"/>
        </pc:sldMkLst>
      </pc:sldChg>
      <pc:sldChg chg="del">
        <pc:chgData name="OBASI, Barbara (NHS SOUTH YORKSHIRE ICB - 03N)" userId="4d5651ca-6cd5-47b2-86c9-b7f7f15b9abe" providerId="ADAL" clId="{9BE63172-E948-504F-9536-7171C113C687}" dt="2025-01-29T08:43:15.539" v="143" actId="2696"/>
        <pc:sldMkLst>
          <pc:docMk/>
          <pc:sldMk cId="1190383307" sldId="544"/>
        </pc:sldMkLst>
      </pc:sldChg>
      <pc:sldChg chg="del">
        <pc:chgData name="OBASI, Barbara (NHS SOUTH YORKSHIRE ICB - 03N)" userId="4d5651ca-6cd5-47b2-86c9-b7f7f15b9abe" providerId="ADAL" clId="{9BE63172-E948-504F-9536-7171C113C687}" dt="2025-01-29T08:43:15.701" v="144" actId="2696"/>
        <pc:sldMkLst>
          <pc:docMk/>
          <pc:sldMk cId="1227352954" sldId="545"/>
        </pc:sldMkLst>
      </pc:sldChg>
      <pc:sldChg chg="del">
        <pc:chgData name="OBASI, Barbara (NHS SOUTH YORKSHIRE ICB - 03N)" userId="4d5651ca-6cd5-47b2-86c9-b7f7f15b9abe" providerId="ADAL" clId="{9BE63172-E948-504F-9536-7171C113C687}" dt="2025-01-29T08:43:15.955" v="145" actId="2696"/>
        <pc:sldMkLst>
          <pc:docMk/>
          <pc:sldMk cId="1004392773" sldId="546"/>
        </pc:sldMkLst>
      </pc:sldChg>
      <pc:sldChg chg="del">
        <pc:chgData name="OBASI, Barbara (NHS SOUTH YORKSHIRE ICB - 03N)" userId="4d5651ca-6cd5-47b2-86c9-b7f7f15b9abe" providerId="ADAL" clId="{9BE63172-E948-504F-9536-7171C113C687}" dt="2025-01-29T08:43:16.033" v="146" actId="2696"/>
        <pc:sldMkLst>
          <pc:docMk/>
          <pc:sldMk cId="1477034501" sldId="547"/>
        </pc:sldMkLst>
      </pc:sldChg>
      <pc:sldChg chg="del">
        <pc:chgData name="OBASI, Barbara (NHS SOUTH YORKSHIRE ICB - 03N)" userId="4d5651ca-6cd5-47b2-86c9-b7f7f15b9abe" providerId="ADAL" clId="{9BE63172-E948-504F-9536-7171C113C687}" dt="2025-01-29T08:43:16.173" v="147" actId="2696"/>
        <pc:sldMkLst>
          <pc:docMk/>
          <pc:sldMk cId="1454253480" sldId="548"/>
        </pc:sldMkLst>
      </pc:sldChg>
      <pc:sldChg chg="del">
        <pc:chgData name="OBASI, Barbara (NHS SOUTH YORKSHIRE ICB - 03N)" userId="4d5651ca-6cd5-47b2-86c9-b7f7f15b9abe" providerId="ADAL" clId="{9BE63172-E948-504F-9536-7171C113C687}" dt="2025-01-29T08:43:16.338" v="148" actId="2696"/>
        <pc:sldMkLst>
          <pc:docMk/>
          <pc:sldMk cId="1219911222" sldId="549"/>
        </pc:sldMkLst>
      </pc:sldChg>
      <pc:sldChg chg="del">
        <pc:chgData name="OBASI, Barbara (NHS SOUTH YORKSHIRE ICB - 03N)" userId="4d5651ca-6cd5-47b2-86c9-b7f7f15b9abe" providerId="ADAL" clId="{9BE63172-E948-504F-9536-7171C113C687}" dt="2025-01-29T08:43:16.528" v="149" actId="2696"/>
        <pc:sldMkLst>
          <pc:docMk/>
          <pc:sldMk cId="424936839" sldId="550"/>
        </pc:sldMkLst>
      </pc:sldChg>
      <pc:sldChg chg="del">
        <pc:chgData name="OBASI, Barbara (NHS SOUTH YORKSHIRE ICB - 03N)" userId="4d5651ca-6cd5-47b2-86c9-b7f7f15b9abe" providerId="ADAL" clId="{9BE63172-E948-504F-9536-7171C113C687}" dt="2025-01-29T08:43:16.711" v="150" actId="2696"/>
        <pc:sldMkLst>
          <pc:docMk/>
          <pc:sldMk cId="2482245555" sldId="551"/>
        </pc:sldMkLst>
      </pc:sldChg>
      <pc:sldChg chg="del">
        <pc:chgData name="OBASI, Barbara (NHS SOUTH YORKSHIRE ICB - 03N)" userId="4d5651ca-6cd5-47b2-86c9-b7f7f15b9abe" providerId="ADAL" clId="{9BE63172-E948-504F-9536-7171C113C687}" dt="2025-01-29T08:43:16.830" v="151" actId="2696"/>
        <pc:sldMkLst>
          <pc:docMk/>
          <pc:sldMk cId="1229285460" sldId="552"/>
        </pc:sldMkLst>
      </pc:sldChg>
      <pc:sldChg chg="del">
        <pc:chgData name="OBASI, Barbara (NHS SOUTH YORKSHIRE ICB - 03N)" userId="4d5651ca-6cd5-47b2-86c9-b7f7f15b9abe" providerId="ADAL" clId="{9BE63172-E948-504F-9536-7171C113C687}" dt="2025-01-29T08:43:16.992" v="152" actId="2696"/>
        <pc:sldMkLst>
          <pc:docMk/>
          <pc:sldMk cId="2451131275" sldId="553"/>
        </pc:sldMkLst>
      </pc:sldChg>
      <pc:sldChg chg="del">
        <pc:chgData name="OBASI, Barbara (NHS SOUTH YORKSHIRE ICB - 03N)" userId="4d5651ca-6cd5-47b2-86c9-b7f7f15b9abe" providerId="ADAL" clId="{9BE63172-E948-504F-9536-7171C113C687}" dt="2025-01-29T08:43:17.163" v="153" actId="2696"/>
        <pc:sldMkLst>
          <pc:docMk/>
          <pc:sldMk cId="4152320875" sldId="554"/>
        </pc:sldMkLst>
      </pc:sldChg>
      <pc:sldChg chg="del">
        <pc:chgData name="OBASI, Barbara (NHS SOUTH YORKSHIRE ICB - 03N)" userId="4d5651ca-6cd5-47b2-86c9-b7f7f15b9abe" providerId="ADAL" clId="{9BE63172-E948-504F-9536-7171C113C687}" dt="2025-01-29T08:43:17.327" v="154" actId="2696"/>
        <pc:sldMkLst>
          <pc:docMk/>
          <pc:sldMk cId="610478448" sldId="555"/>
        </pc:sldMkLst>
      </pc:sldChg>
      <pc:sldChg chg="del">
        <pc:chgData name="OBASI, Barbara (NHS SOUTH YORKSHIRE ICB - 03N)" userId="4d5651ca-6cd5-47b2-86c9-b7f7f15b9abe" providerId="ADAL" clId="{9BE63172-E948-504F-9536-7171C113C687}" dt="2025-01-29T08:43:17.471" v="155" actId="2696"/>
        <pc:sldMkLst>
          <pc:docMk/>
          <pc:sldMk cId="2915814134" sldId="556"/>
        </pc:sldMkLst>
      </pc:sldChg>
      <pc:sldChg chg="del">
        <pc:chgData name="OBASI, Barbara (NHS SOUTH YORKSHIRE ICB - 03N)" userId="4d5651ca-6cd5-47b2-86c9-b7f7f15b9abe" providerId="ADAL" clId="{9BE63172-E948-504F-9536-7171C113C687}" dt="2025-01-29T08:43:17.634" v="156" actId="2696"/>
        <pc:sldMkLst>
          <pc:docMk/>
          <pc:sldMk cId="1989143557" sldId="557"/>
        </pc:sldMkLst>
      </pc:sldChg>
      <pc:sldChg chg="del">
        <pc:chgData name="OBASI, Barbara (NHS SOUTH YORKSHIRE ICB - 03N)" userId="4d5651ca-6cd5-47b2-86c9-b7f7f15b9abe" providerId="ADAL" clId="{9BE63172-E948-504F-9536-7171C113C687}" dt="2025-01-29T08:43:17.829" v="157" actId="2696"/>
        <pc:sldMkLst>
          <pc:docMk/>
          <pc:sldMk cId="3396366361" sldId="558"/>
        </pc:sldMkLst>
      </pc:sldChg>
      <pc:sldChg chg="modSp add mod">
        <pc:chgData name="OBASI, Barbara (NHS SOUTH YORKSHIRE ICB - 03N)" userId="4d5651ca-6cd5-47b2-86c9-b7f7f15b9abe" providerId="ADAL" clId="{9BE63172-E948-504F-9536-7171C113C687}" dt="2025-01-29T12:41:45.382" v="180" actId="13926"/>
        <pc:sldMkLst>
          <pc:docMk/>
          <pc:sldMk cId="251089957" sldId="559"/>
        </pc:sldMkLst>
      </pc:sldChg>
      <pc:sldChg chg="add del">
        <pc:chgData name="OBASI, Barbara (NHS SOUTH YORKSHIRE ICB - 03N)" userId="4d5651ca-6cd5-47b2-86c9-b7f7f15b9abe" providerId="ADAL" clId="{9BE63172-E948-504F-9536-7171C113C687}" dt="2025-01-29T08:26:37.183" v="127" actId="2696"/>
        <pc:sldMkLst>
          <pc:docMk/>
          <pc:sldMk cId="4038312059" sldId="559"/>
        </pc:sldMkLst>
      </pc:sldChg>
      <pc:sldChg chg="modSp add mod">
        <pc:chgData name="OBASI, Barbara (NHS SOUTH YORKSHIRE ICB - 03N)" userId="4d5651ca-6cd5-47b2-86c9-b7f7f15b9abe" providerId="ADAL" clId="{9BE63172-E948-504F-9536-7171C113C687}" dt="2025-01-29T12:41:48.696" v="181" actId="13926"/>
        <pc:sldMkLst>
          <pc:docMk/>
          <pc:sldMk cId="3362425142" sldId="560"/>
        </pc:sldMkLst>
      </pc:sldChg>
      <pc:sldChg chg="modSp add mod">
        <pc:chgData name="OBASI, Barbara (NHS SOUTH YORKSHIRE ICB - 03N)" userId="4d5651ca-6cd5-47b2-86c9-b7f7f15b9abe" providerId="ADAL" clId="{9BE63172-E948-504F-9536-7171C113C687}" dt="2025-01-29T12:41:51.780" v="182" actId="13926"/>
        <pc:sldMkLst>
          <pc:docMk/>
          <pc:sldMk cId="3328554120" sldId="561"/>
        </pc:sldMkLst>
      </pc:sldChg>
      <pc:sldChg chg="addSp modSp add mod modNotesTx">
        <pc:chgData name="OBASI, Barbara (NHS SOUTH YORKSHIRE ICB - 03N)" userId="4d5651ca-6cd5-47b2-86c9-b7f7f15b9abe" providerId="ADAL" clId="{9BE63172-E948-504F-9536-7171C113C687}" dt="2025-02-06T12:54:18.704" v="1674" actId="20577"/>
        <pc:sldMkLst>
          <pc:docMk/>
          <pc:sldMk cId="812106593" sldId="562"/>
        </pc:sldMkLst>
        <pc:spChg chg="mod">
          <ac:chgData name="OBASI, Barbara (NHS SOUTH YORKSHIRE ICB - 03N)" userId="4d5651ca-6cd5-47b2-86c9-b7f7f15b9abe" providerId="ADAL" clId="{9BE63172-E948-504F-9536-7171C113C687}" dt="2025-02-06T08:22:43.303" v="720" actId="14100"/>
          <ac:spMkLst>
            <pc:docMk/>
            <pc:sldMk cId="812106593" sldId="562"/>
            <ac:spMk id="2" creationId="{75D48A94-4F29-2ED5-2C52-EA2D10C18DCC}"/>
          </ac:spMkLst>
        </pc:spChg>
        <pc:spChg chg="mod">
          <ac:chgData name="OBASI, Barbara (NHS SOUTH YORKSHIRE ICB - 03N)" userId="4d5651ca-6cd5-47b2-86c9-b7f7f15b9abe" providerId="ADAL" clId="{9BE63172-E948-504F-9536-7171C113C687}" dt="2025-02-06T08:21:44.959" v="716" actId="5793"/>
          <ac:spMkLst>
            <pc:docMk/>
            <pc:sldMk cId="812106593" sldId="562"/>
            <ac:spMk id="3" creationId="{998B33F0-3C85-9A12-E939-541E6EE28CC9}"/>
          </ac:spMkLst>
        </pc:spChg>
        <pc:picChg chg="add mod">
          <ac:chgData name="OBASI, Barbara (NHS SOUTH YORKSHIRE ICB - 03N)" userId="4d5651ca-6cd5-47b2-86c9-b7f7f15b9abe" providerId="ADAL" clId="{9BE63172-E948-504F-9536-7171C113C687}" dt="2025-02-05T20:15:00.388" v="692" actId="1076"/>
          <ac:picMkLst>
            <pc:docMk/>
            <pc:sldMk cId="812106593" sldId="562"/>
            <ac:picMk id="4" creationId="{5932B0B4-E4A5-E396-C4C3-66F314D55ACF}"/>
          </ac:picMkLst>
        </pc:picChg>
        <pc:picChg chg="add mod">
          <ac:chgData name="OBASI, Barbara (NHS SOUTH YORKSHIRE ICB - 03N)" userId="4d5651ca-6cd5-47b2-86c9-b7f7f15b9abe" providerId="ADAL" clId="{9BE63172-E948-504F-9536-7171C113C687}" dt="2025-02-05T20:15:10.840" v="694" actId="1076"/>
          <ac:picMkLst>
            <pc:docMk/>
            <pc:sldMk cId="812106593" sldId="562"/>
            <ac:picMk id="5" creationId="{D7B3F237-0012-25AD-B88B-C1A280652526}"/>
          </ac:picMkLst>
        </pc:picChg>
      </pc:sldChg>
      <pc:sldChg chg="addSp modSp mod modNotesTx">
        <pc:chgData name="OBASI, Barbara (NHS SOUTH YORKSHIRE ICB - 03N)" userId="4d5651ca-6cd5-47b2-86c9-b7f7f15b9abe" providerId="ADAL" clId="{9BE63172-E948-504F-9536-7171C113C687}" dt="2025-02-06T12:54:13.959" v="1673" actId="20577"/>
        <pc:sldMkLst>
          <pc:docMk/>
          <pc:sldMk cId="1812681389" sldId="564"/>
        </pc:sldMkLst>
        <pc:spChg chg="mod">
          <ac:chgData name="OBASI, Barbara (NHS SOUTH YORKSHIRE ICB - 03N)" userId="4d5651ca-6cd5-47b2-86c9-b7f7f15b9abe" providerId="ADAL" clId="{9BE63172-E948-504F-9536-7171C113C687}" dt="2025-02-06T09:16:13.238" v="1379" actId="20577"/>
          <ac:spMkLst>
            <pc:docMk/>
            <pc:sldMk cId="1812681389" sldId="564"/>
            <ac:spMk id="3" creationId="{C911E63A-7EAA-A452-EE37-D54946BF4CD9}"/>
          </ac:spMkLst>
        </pc:spChg>
        <pc:spChg chg="mod">
          <ac:chgData name="OBASI, Barbara (NHS SOUTH YORKSHIRE ICB - 03N)" userId="4d5651ca-6cd5-47b2-86c9-b7f7f15b9abe" providerId="ADAL" clId="{9BE63172-E948-504F-9536-7171C113C687}" dt="2025-02-05T20:11:33.825" v="669" actId="207"/>
          <ac:spMkLst>
            <pc:docMk/>
            <pc:sldMk cId="1812681389" sldId="564"/>
            <ac:spMk id="9" creationId="{D4AF36D0-2578-FEA4-7C8F-E3992710B210}"/>
          </ac:spMkLst>
        </pc:spChg>
        <pc:picChg chg="mod">
          <ac:chgData name="OBASI, Barbara (NHS SOUTH YORKSHIRE ICB - 03N)" userId="4d5651ca-6cd5-47b2-86c9-b7f7f15b9abe" providerId="ADAL" clId="{9BE63172-E948-504F-9536-7171C113C687}" dt="2025-02-06T09:16:17.262" v="1380" actId="1076"/>
          <ac:picMkLst>
            <pc:docMk/>
            <pc:sldMk cId="1812681389" sldId="564"/>
            <ac:picMk id="2" creationId="{78F8C11E-9E2E-4B2C-C08B-F2E422A41E48}"/>
          </ac:picMkLst>
        </pc:picChg>
        <pc:picChg chg="add mod">
          <ac:chgData name="OBASI, Barbara (NHS SOUTH YORKSHIRE ICB - 03N)" userId="4d5651ca-6cd5-47b2-86c9-b7f7f15b9abe" providerId="ADAL" clId="{9BE63172-E948-504F-9536-7171C113C687}" dt="2025-02-05T20:13:08.620" v="683"/>
          <ac:picMkLst>
            <pc:docMk/>
            <pc:sldMk cId="1812681389" sldId="564"/>
            <ac:picMk id="4" creationId="{6CD5EC4C-C503-C435-5C0B-875B5CDF783D}"/>
          </ac:picMkLst>
        </pc:picChg>
        <pc:picChg chg="add mod">
          <ac:chgData name="OBASI, Barbara (NHS SOUTH YORKSHIRE ICB - 03N)" userId="4d5651ca-6cd5-47b2-86c9-b7f7f15b9abe" providerId="ADAL" clId="{9BE63172-E948-504F-9536-7171C113C687}" dt="2025-02-05T20:13:28.549" v="687" actId="14100"/>
          <ac:picMkLst>
            <pc:docMk/>
            <pc:sldMk cId="1812681389" sldId="564"/>
            <ac:picMk id="5" creationId="{9D760D9A-FA71-FC42-A8D8-0BA032CC8266}"/>
          </ac:picMkLst>
        </pc:picChg>
      </pc:sldChg>
      <pc:sldChg chg="addSp modSp mod modNotesTx">
        <pc:chgData name="OBASI, Barbara (NHS SOUTH YORKSHIRE ICB - 03N)" userId="4d5651ca-6cd5-47b2-86c9-b7f7f15b9abe" providerId="ADAL" clId="{9BE63172-E948-504F-9536-7171C113C687}" dt="2025-02-06T12:54:27.974" v="1676" actId="20577"/>
        <pc:sldMkLst>
          <pc:docMk/>
          <pc:sldMk cId="110749994" sldId="565"/>
        </pc:sldMkLst>
        <pc:spChg chg="mod">
          <ac:chgData name="OBASI, Barbara (NHS SOUTH YORKSHIRE ICB - 03N)" userId="4d5651ca-6cd5-47b2-86c9-b7f7f15b9abe" providerId="ADAL" clId="{9BE63172-E948-504F-9536-7171C113C687}" dt="2025-02-06T08:23:12.079" v="722" actId="1076"/>
          <ac:spMkLst>
            <pc:docMk/>
            <pc:sldMk cId="110749994" sldId="565"/>
            <ac:spMk id="2" creationId="{BC5B5B37-AADF-FE7E-0958-18484EACE9E8}"/>
          </ac:spMkLst>
        </pc:spChg>
        <pc:spChg chg="mod">
          <ac:chgData name="OBASI, Barbara (NHS SOUTH YORKSHIRE ICB - 03N)" userId="4d5651ca-6cd5-47b2-86c9-b7f7f15b9abe" providerId="ADAL" clId="{9BE63172-E948-504F-9536-7171C113C687}" dt="2025-02-06T08:24:58.811" v="731" actId="255"/>
          <ac:spMkLst>
            <pc:docMk/>
            <pc:sldMk cId="110749994" sldId="565"/>
            <ac:spMk id="3" creationId="{A518819B-3615-499A-CCCB-9D21FE8C39BD}"/>
          </ac:spMkLst>
        </pc:spChg>
        <pc:picChg chg="add mod">
          <ac:chgData name="OBASI, Barbara (NHS SOUTH YORKSHIRE ICB - 03N)" userId="4d5651ca-6cd5-47b2-86c9-b7f7f15b9abe" providerId="ADAL" clId="{9BE63172-E948-504F-9536-7171C113C687}" dt="2025-02-06T08:25:04.596" v="732" actId="1076"/>
          <ac:picMkLst>
            <pc:docMk/>
            <pc:sldMk cId="110749994" sldId="565"/>
            <ac:picMk id="4" creationId="{5AA19B11-92EB-8D80-CD8A-203CD8D38EB2}"/>
          </ac:picMkLst>
        </pc:picChg>
        <pc:picChg chg="add mod">
          <ac:chgData name="OBASI, Barbara (NHS SOUTH YORKSHIRE ICB - 03N)" userId="4d5651ca-6cd5-47b2-86c9-b7f7f15b9abe" providerId="ADAL" clId="{9BE63172-E948-504F-9536-7171C113C687}" dt="2025-02-05T20:15:21.042" v="696" actId="1076"/>
          <ac:picMkLst>
            <pc:docMk/>
            <pc:sldMk cId="110749994" sldId="565"/>
            <ac:picMk id="5" creationId="{E731DE9C-63E5-664F-3C97-1D4CE91DD652}"/>
          </ac:picMkLst>
        </pc:picChg>
        <pc:picChg chg="add mod">
          <ac:chgData name="OBASI, Barbara (NHS SOUTH YORKSHIRE ICB - 03N)" userId="4d5651ca-6cd5-47b2-86c9-b7f7f15b9abe" providerId="ADAL" clId="{9BE63172-E948-504F-9536-7171C113C687}" dt="2025-02-05T20:15:21.042" v="696" actId="1076"/>
          <ac:picMkLst>
            <pc:docMk/>
            <pc:sldMk cId="110749994" sldId="565"/>
            <ac:picMk id="6" creationId="{13494EF1-CB28-6F26-260E-1406540A0316}"/>
          </ac:picMkLst>
        </pc:picChg>
      </pc:sldChg>
      <pc:sldChg chg="addSp modSp mod">
        <pc:chgData name="OBASI, Barbara (NHS SOUTH YORKSHIRE ICB - 03N)" userId="4d5651ca-6cd5-47b2-86c9-b7f7f15b9abe" providerId="ADAL" clId="{9BE63172-E948-504F-9536-7171C113C687}" dt="2025-02-06T08:30:13.977" v="838" actId="20577"/>
        <pc:sldMkLst>
          <pc:docMk/>
          <pc:sldMk cId="3694002192" sldId="566"/>
        </pc:sldMkLst>
        <pc:spChg chg="mod">
          <ac:chgData name="OBASI, Barbara (NHS SOUTH YORKSHIRE ICB - 03N)" userId="4d5651ca-6cd5-47b2-86c9-b7f7f15b9abe" providerId="ADAL" clId="{9BE63172-E948-504F-9536-7171C113C687}" dt="2025-02-06T08:27:38.828" v="791" actId="122"/>
          <ac:spMkLst>
            <pc:docMk/>
            <pc:sldMk cId="3694002192" sldId="566"/>
            <ac:spMk id="2" creationId="{B95A0B86-8D2F-614A-29BE-C05126C84D44}"/>
          </ac:spMkLst>
        </pc:spChg>
        <pc:spChg chg="mod">
          <ac:chgData name="OBASI, Barbara (NHS SOUTH YORKSHIRE ICB - 03N)" userId="4d5651ca-6cd5-47b2-86c9-b7f7f15b9abe" providerId="ADAL" clId="{9BE63172-E948-504F-9536-7171C113C687}" dt="2025-02-06T08:30:13.977" v="838" actId="20577"/>
          <ac:spMkLst>
            <pc:docMk/>
            <pc:sldMk cId="3694002192" sldId="566"/>
            <ac:spMk id="3" creationId="{8662CD73-E3AD-3EE8-110F-FC432CEB0D3F}"/>
          </ac:spMkLst>
        </pc:spChg>
        <pc:picChg chg="add mod">
          <ac:chgData name="OBASI, Barbara (NHS SOUTH YORKSHIRE ICB - 03N)" userId="4d5651ca-6cd5-47b2-86c9-b7f7f15b9abe" providerId="ADAL" clId="{9BE63172-E948-504F-9536-7171C113C687}" dt="2025-02-05T20:16:51.980" v="700" actId="1076"/>
          <ac:picMkLst>
            <pc:docMk/>
            <pc:sldMk cId="3694002192" sldId="566"/>
            <ac:picMk id="4" creationId="{3C5BD6C4-E6DB-BDF0-20C4-F087194386E8}"/>
          </ac:picMkLst>
        </pc:picChg>
        <pc:picChg chg="mod">
          <ac:chgData name="OBASI, Barbara (NHS SOUTH YORKSHIRE ICB - 03N)" userId="4d5651ca-6cd5-47b2-86c9-b7f7f15b9abe" providerId="ADAL" clId="{9BE63172-E948-504F-9536-7171C113C687}" dt="2025-02-06T08:30:06.190" v="836" actId="1076"/>
          <ac:picMkLst>
            <pc:docMk/>
            <pc:sldMk cId="3694002192" sldId="566"/>
            <ac:picMk id="5" creationId="{F82096EF-AE12-E132-5CDF-4775A3C538CB}"/>
          </ac:picMkLst>
        </pc:picChg>
        <pc:picChg chg="add mod">
          <ac:chgData name="OBASI, Barbara (NHS SOUTH YORKSHIRE ICB - 03N)" userId="4d5651ca-6cd5-47b2-86c9-b7f7f15b9abe" providerId="ADAL" clId="{9BE63172-E948-504F-9536-7171C113C687}" dt="2025-02-05T20:16:51.980" v="700" actId="1076"/>
          <ac:picMkLst>
            <pc:docMk/>
            <pc:sldMk cId="3694002192" sldId="566"/>
            <ac:picMk id="6" creationId="{FE640BD0-9185-D932-06A6-5E4C8E12756B}"/>
          </ac:picMkLst>
        </pc:picChg>
      </pc:sldChg>
      <pc:sldChg chg="addSp delSp modSp new mod">
        <pc:chgData name="OBASI, Barbara (NHS SOUTH YORKSHIRE ICB - 03N)" userId="4d5651ca-6cd5-47b2-86c9-b7f7f15b9abe" providerId="ADAL" clId="{9BE63172-E948-504F-9536-7171C113C687}" dt="2025-02-06T12:12:48.598" v="1655" actId="1076"/>
        <pc:sldMkLst>
          <pc:docMk/>
          <pc:sldMk cId="5490457" sldId="567"/>
        </pc:sldMkLst>
        <pc:spChg chg="mod">
          <ac:chgData name="OBASI, Barbara (NHS SOUTH YORKSHIRE ICB - 03N)" userId="4d5651ca-6cd5-47b2-86c9-b7f7f15b9abe" providerId="ADAL" clId="{9BE63172-E948-504F-9536-7171C113C687}" dt="2025-02-06T12:09:56.871" v="1616" actId="27636"/>
          <ac:spMkLst>
            <pc:docMk/>
            <pc:sldMk cId="5490457" sldId="567"/>
            <ac:spMk id="2" creationId="{5AC000E8-97B6-85B2-D71B-3C73E4AE579D}"/>
          </ac:spMkLst>
        </pc:spChg>
        <pc:spChg chg="del">
          <ac:chgData name="OBASI, Barbara (NHS SOUTH YORKSHIRE ICB - 03N)" userId="4d5651ca-6cd5-47b2-86c9-b7f7f15b9abe" providerId="ADAL" clId="{9BE63172-E948-504F-9536-7171C113C687}" dt="2025-02-06T12:10:09.720" v="1617" actId="931"/>
          <ac:spMkLst>
            <pc:docMk/>
            <pc:sldMk cId="5490457" sldId="567"/>
            <ac:spMk id="3" creationId="{AF3D26AA-D528-B2FB-BEB0-BF6922CFE755}"/>
          </ac:spMkLst>
        </pc:spChg>
        <pc:spChg chg="del mod">
          <ac:chgData name="OBASI, Barbara (NHS SOUTH YORKSHIRE ICB - 03N)" userId="4d5651ca-6cd5-47b2-86c9-b7f7f15b9abe" providerId="ADAL" clId="{9BE63172-E948-504F-9536-7171C113C687}" dt="2025-02-06T12:10:20.072" v="1620" actId="931"/>
          <ac:spMkLst>
            <pc:docMk/>
            <pc:sldMk cId="5490457" sldId="567"/>
            <ac:spMk id="4" creationId="{75B18BB7-225A-1028-94FD-2B08EC9C16D8}"/>
          </ac:spMkLst>
        </pc:spChg>
        <pc:picChg chg="add mod">
          <ac:chgData name="OBASI, Barbara (NHS SOUTH YORKSHIRE ICB - 03N)" userId="4d5651ca-6cd5-47b2-86c9-b7f7f15b9abe" providerId="ADAL" clId="{9BE63172-E948-504F-9536-7171C113C687}" dt="2025-02-06T12:12:48.598" v="1655" actId="1076"/>
          <ac:picMkLst>
            <pc:docMk/>
            <pc:sldMk cId="5490457" sldId="567"/>
            <ac:picMk id="6" creationId="{8DFAFC8D-757E-5325-59BC-955B72863136}"/>
          </ac:picMkLst>
        </pc:picChg>
        <pc:picChg chg="add mod">
          <ac:chgData name="OBASI, Barbara (NHS SOUTH YORKSHIRE ICB - 03N)" userId="4d5651ca-6cd5-47b2-86c9-b7f7f15b9abe" providerId="ADAL" clId="{9BE63172-E948-504F-9536-7171C113C687}" dt="2025-02-06T12:10:50.184" v="1652" actId="14100"/>
          <ac:picMkLst>
            <pc:docMk/>
            <pc:sldMk cId="5490457" sldId="567"/>
            <ac:picMk id="8" creationId="{DBD26A5E-5F54-63F5-4628-252F14A41A2E}"/>
          </ac:picMkLst>
        </pc:picChg>
      </pc:sldChg>
    </pc:docChg>
  </pc:docChgLst>
  <pc:docChgLst>
    <pc:chgData name="PARSONS, Emily (NHS SOUTH YORKSHIRE ICB - 03N)" userId="0e54fd1e-5f2a-456f-972e-2c46986ac6de" providerId="ADAL" clId="{070678C4-A021-4490-836F-C3AE239B9324}"/>
    <pc:docChg chg="undo custSel addSld delSld modSld">
      <pc:chgData name="PARSONS, Emily (NHS SOUTH YORKSHIRE ICB - 03N)" userId="0e54fd1e-5f2a-456f-972e-2c46986ac6de" providerId="ADAL" clId="{070678C4-A021-4490-836F-C3AE239B9324}" dt="2025-02-06T12:13:38.154" v="159" actId="20577"/>
      <pc:docMkLst>
        <pc:docMk/>
      </pc:docMkLst>
      <pc:sldChg chg="addSp modSp add mod">
        <pc:chgData name="PARSONS, Emily (NHS SOUTH YORKSHIRE ICB - 03N)" userId="0e54fd1e-5f2a-456f-972e-2c46986ac6de" providerId="ADAL" clId="{070678C4-A021-4490-836F-C3AE239B9324}" dt="2025-02-06T12:13:38.154" v="159" actId="20577"/>
        <pc:sldMkLst>
          <pc:docMk/>
          <pc:sldMk cId="3970385577" sldId="470"/>
        </pc:sldMkLst>
        <pc:spChg chg="mod">
          <ac:chgData name="PARSONS, Emily (NHS SOUTH YORKSHIRE ICB - 03N)" userId="0e54fd1e-5f2a-456f-972e-2c46986ac6de" providerId="ADAL" clId="{070678C4-A021-4490-836F-C3AE239B9324}" dt="2025-02-06T12:05:02.794" v="28" actId="1076"/>
          <ac:spMkLst>
            <pc:docMk/>
            <pc:sldMk cId="3970385577" sldId="470"/>
            <ac:spMk id="2" creationId="{773A5C49-DB24-7632-8DCB-D0DAACC73F37}"/>
          </ac:spMkLst>
        </pc:spChg>
        <pc:spChg chg="mod">
          <ac:chgData name="PARSONS, Emily (NHS SOUTH YORKSHIRE ICB - 03N)" userId="0e54fd1e-5f2a-456f-972e-2c46986ac6de" providerId="ADAL" clId="{070678C4-A021-4490-836F-C3AE239B9324}" dt="2025-02-06T12:13:38.154" v="159" actId="20577"/>
          <ac:spMkLst>
            <pc:docMk/>
            <pc:sldMk cId="3970385577" sldId="470"/>
            <ac:spMk id="3" creationId="{535AC7EF-B2DF-72A7-F27B-28AB83117771}"/>
          </ac:spMkLst>
        </pc:spChg>
        <pc:picChg chg="add mod">
          <ac:chgData name="PARSONS, Emily (NHS SOUTH YORKSHIRE ICB - 03N)" userId="0e54fd1e-5f2a-456f-972e-2c46986ac6de" providerId="ADAL" clId="{070678C4-A021-4490-836F-C3AE239B9324}" dt="2025-02-06T12:04:49.823" v="26" actId="1076"/>
          <ac:picMkLst>
            <pc:docMk/>
            <pc:sldMk cId="3970385577" sldId="470"/>
            <ac:picMk id="4" creationId="{DF10ACE3-4018-70DD-2858-A8C317C0FB0D}"/>
          </ac:picMkLst>
        </pc:picChg>
        <pc:picChg chg="add mod">
          <ac:chgData name="PARSONS, Emily (NHS SOUTH YORKSHIRE ICB - 03N)" userId="0e54fd1e-5f2a-456f-972e-2c46986ac6de" providerId="ADAL" clId="{070678C4-A021-4490-836F-C3AE239B9324}" dt="2025-02-06T12:05:35.597" v="34"/>
          <ac:picMkLst>
            <pc:docMk/>
            <pc:sldMk cId="3970385577" sldId="470"/>
            <ac:picMk id="5" creationId="{9213CDBE-FA71-132C-C19A-03E00C754BBC}"/>
          </ac:picMkLst>
        </pc:picChg>
      </pc:sldChg>
      <pc:sldChg chg="addSp modSp add mod">
        <pc:chgData name="PARSONS, Emily (NHS SOUTH YORKSHIRE ICB - 03N)" userId="0e54fd1e-5f2a-456f-972e-2c46986ac6de" providerId="ADAL" clId="{070678C4-A021-4490-836F-C3AE239B9324}" dt="2025-02-06T12:09:16.308" v="157" actId="20577"/>
        <pc:sldMkLst>
          <pc:docMk/>
          <pc:sldMk cId="410576414" sldId="471"/>
        </pc:sldMkLst>
        <pc:spChg chg="mod">
          <ac:chgData name="PARSONS, Emily (NHS SOUTH YORKSHIRE ICB - 03N)" userId="0e54fd1e-5f2a-456f-972e-2c46986ac6de" providerId="ADAL" clId="{070678C4-A021-4490-836F-C3AE239B9324}" dt="2025-02-06T12:05:27.052" v="33" actId="1076"/>
          <ac:spMkLst>
            <pc:docMk/>
            <pc:sldMk cId="410576414" sldId="471"/>
            <ac:spMk id="2" creationId="{773A5C49-DB24-7632-8DCB-D0DAACC73F37}"/>
          </ac:spMkLst>
        </pc:spChg>
        <pc:spChg chg="mod">
          <ac:chgData name="PARSONS, Emily (NHS SOUTH YORKSHIRE ICB - 03N)" userId="0e54fd1e-5f2a-456f-972e-2c46986ac6de" providerId="ADAL" clId="{070678C4-A021-4490-836F-C3AE239B9324}" dt="2025-02-06T12:09:16.308" v="157" actId="20577"/>
          <ac:spMkLst>
            <pc:docMk/>
            <pc:sldMk cId="410576414" sldId="471"/>
            <ac:spMk id="3" creationId="{535AC7EF-B2DF-72A7-F27B-28AB83117771}"/>
          </ac:spMkLst>
        </pc:spChg>
        <pc:picChg chg="add mod">
          <ac:chgData name="PARSONS, Emily (NHS SOUTH YORKSHIRE ICB - 03N)" userId="0e54fd1e-5f2a-456f-972e-2c46986ac6de" providerId="ADAL" clId="{070678C4-A021-4490-836F-C3AE239B9324}" dt="2025-02-06T12:05:08.583" v="29"/>
          <ac:picMkLst>
            <pc:docMk/>
            <pc:sldMk cId="410576414" sldId="471"/>
            <ac:picMk id="4" creationId="{944EF6F1-CC83-807D-B0AB-477B252FD3AD}"/>
          </ac:picMkLst>
        </pc:picChg>
        <pc:picChg chg="add mod">
          <ac:chgData name="PARSONS, Emily (NHS SOUTH YORKSHIRE ICB - 03N)" userId="0e54fd1e-5f2a-456f-972e-2c46986ac6de" providerId="ADAL" clId="{070678C4-A021-4490-836F-C3AE239B9324}" dt="2025-02-06T12:05:39.195" v="35"/>
          <ac:picMkLst>
            <pc:docMk/>
            <pc:sldMk cId="410576414" sldId="471"/>
            <ac:picMk id="5" creationId="{F014E917-A338-2F4C-EF9F-EEB413C4C9F3}"/>
          </ac:picMkLst>
        </pc:picChg>
      </pc:sldChg>
      <pc:sldChg chg="addSp modSp add mod">
        <pc:chgData name="PARSONS, Emily (NHS SOUTH YORKSHIRE ICB - 03N)" userId="0e54fd1e-5f2a-456f-972e-2c46986ac6de" providerId="ADAL" clId="{070678C4-A021-4490-836F-C3AE239B9324}" dt="2025-02-06T12:07:27.551" v="63" actId="255"/>
        <pc:sldMkLst>
          <pc:docMk/>
          <pc:sldMk cId="1539839362" sldId="472"/>
        </pc:sldMkLst>
        <pc:spChg chg="mod">
          <ac:chgData name="PARSONS, Emily (NHS SOUTH YORKSHIRE ICB - 03N)" userId="0e54fd1e-5f2a-456f-972e-2c46986ac6de" providerId="ADAL" clId="{070678C4-A021-4490-836F-C3AE239B9324}" dt="2025-02-06T12:04:03.043" v="20" actId="1076"/>
          <ac:spMkLst>
            <pc:docMk/>
            <pc:sldMk cId="1539839362" sldId="472"/>
            <ac:spMk id="2" creationId="{773A5C49-DB24-7632-8DCB-D0DAACC73F37}"/>
          </ac:spMkLst>
        </pc:spChg>
        <pc:spChg chg="mod">
          <ac:chgData name="PARSONS, Emily (NHS SOUTH YORKSHIRE ICB - 03N)" userId="0e54fd1e-5f2a-456f-972e-2c46986ac6de" providerId="ADAL" clId="{070678C4-A021-4490-836F-C3AE239B9324}" dt="2025-02-06T12:07:27.551" v="63" actId="255"/>
          <ac:spMkLst>
            <pc:docMk/>
            <pc:sldMk cId="1539839362" sldId="472"/>
            <ac:spMk id="3" creationId="{535AC7EF-B2DF-72A7-F27B-28AB83117771}"/>
          </ac:spMkLst>
        </pc:spChg>
        <pc:picChg chg="add mod">
          <ac:chgData name="PARSONS, Emily (NHS SOUTH YORKSHIRE ICB - 03N)" userId="0e54fd1e-5f2a-456f-972e-2c46986ac6de" providerId="ADAL" clId="{070678C4-A021-4490-836F-C3AE239B9324}" dt="2025-02-06T12:04:29.857" v="23" actId="1076"/>
          <ac:picMkLst>
            <pc:docMk/>
            <pc:sldMk cId="1539839362" sldId="472"/>
            <ac:picMk id="4" creationId="{0AEF7C69-C754-FA1A-FB24-68DD8AD3B0C3}"/>
          </ac:picMkLst>
        </pc:picChg>
        <pc:picChg chg="add mod">
          <ac:chgData name="PARSONS, Emily (NHS SOUTH YORKSHIRE ICB - 03N)" userId="0e54fd1e-5f2a-456f-972e-2c46986ac6de" providerId="ADAL" clId="{070678C4-A021-4490-836F-C3AE239B9324}" dt="2025-02-06T12:04:35.015" v="24" actId="1076"/>
          <ac:picMkLst>
            <pc:docMk/>
            <pc:sldMk cId="1539839362" sldId="472"/>
            <ac:picMk id="5" creationId="{F78B0464-014B-34E2-E170-8A081B395FF1}"/>
          </ac:picMkLst>
        </pc:picChg>
      </pc:sldChg>
      <pc:sldChg chg="del">
        <pc:chgData name="PARSONS, Emily (NHS SOUTH YORKSHIRE ICB - 03N)" userId="0e54fd1e-5f2a-456f-972e-2c46986ac6de" providerId="ADAL" clId="{070678C4-A021-4490-836F-C3AE239B9324}" dt="2025-02-06T11:33:46.993" v="1" actId="47"/>
        <pc:sldMkLst>
          <pc:docMk/>
          <pc:sldMk cId="4126098015" sldId="535"/>
        </pc:sldMkLst>
      </pc:sldChg>
    </pc:docChg>
  </pc:docChgLst>
  <pc:docChgLst>
    <pc:chgData name="WOOTTON, Kieran (NHS SOUTH YORKSHIRE ICB - 03N)" userId="S::kieran.wootton@nhs.net::2fa8b05e-6f4b-43d1-8968-05ce1790e6da" providerId="AD" clId="Web-{86B6A5B2-62FE-7010-62D0-77ABB8BA5AE5}"/>
    <pc:docChg chg="modSld">
      <pc:chgData name="WOOTTON, Kieran (NHS SOUTH YORKSHIRE ICB - 03N)" userId="S::kieran.wootton@nhs.net::2fa8b05e-6f4b-43d1-8968-05ce1790e6da" providerId="AD" clId="Web-{86B6A5B2-62FE-7010-62D0-77ABB8BA5AE5}" dt="2024-11-07T11:35:25.162" v="43"/>
      <pc:docMkLst>
        <pc:docMk/>
      </pc:docMkLst>
      <pc:sldChg chg="addSp modSp">
        <pc:chgData name="WOOTTON, Kieran (NHS SOUTH YORKSHIRE ICB - 03N)" userId="S::kieran.wootton@nhs.net::2fa8b05e-6f4b-43d1-8968-05ce1790e6da" providerId="AD" clId="Web-{86B6A5B2-62FE-7010-62D0-77ABB8BA5AE5}" dt="2024-11-07T11:35:25.162" v="43"/>
        <pc:sldMkLst>
          <pc:docMk/>
          <pc:sldMk cId="1661585557" sldId="496"/>
        </pc:sldMkLst>
      </pc:sldChg>
    </pc:docChg>
  </pc:docChgLst>
  <pc:docChgLst>
    <pc:chgData clId="Web-{50178176-5C9D-413B-861F-A17C6F1F8B75}"/>
    <pc:docChg chg="modSld">
      <pc:chgData name="" userId="" providerId="" clId="Web-{50178176-5C9D-413B-861F-A17C6F1F8B75}" dt="2024-12-04T13:39:08.859" v="4" actId="20577"/>
      <pc:docMkLst>
        <pc:docMk/>
      </pc:docMkLst>
      <pc:sldChg chg="modSp">
        <pc:chgData name="" userId="" providerId="" clId="Web-{50178176-5C9D-413B-861F-A17C6F1F8B75}" dt="2024-12-04T13:39:08.859" v="4" actId="20577"/>
        <pc:sldMkLst>
          <pc:docMk/>
          <pc:sldMk cId="133745700" sldId="260"/>
        </pc:sldMkLst>
        <pc:spChg chg="mod">
          <ac:chgData name="" userId="" providerId="" clId="Web-{50178176-5C9D-413B-861F-A17C6F1F8B75}" dt="2024-12-04T13:39:08.859" v="4" actId="20577"/>
          <ac:spMkLst>
            <pc:docMk/>
            <pc:sldMk cId="133745700" sldId="260"/>
            <ac:spMk id="4" creationId="{9E22553F-F7BB-4D6F-8FD6-5EFEFDACE308}"/>
          </ac:spMkLst>
        </pc:spChg>
      </pc:sldChg>
    </pc:docChg>
  </pc:docChgLst>
  <pc:docChgLst>
    <pc:chgData name="BUSSEY, Jennifer (NHS SOUTH YORKSHIRE ICB - 03N)" userId="S::jbussey@nhs.net::1e534ad8-18e7-4169-979c-ef33a387665d" providerId="AD" clId="Web-{04E2F6CA-DF0A-4548-BEE6-F92EB0546592}"/>
    <pc:docChg chg="modSld">
      <pc:chgData name="BUSSEY, Jennifer (NHS SOUTH YORKSHIRE ICB - 03N)" userId="S::jbussey@nhs.net::1e534ad8-18e7-4169-979c-ef33a387665d" providerId="AD" clId="Web-{04E2F6CA-DF0A-4548-BEE6-F92EB0546592}" dt="2025-02-06T11:48:54.022" v="1" actId="20577"/>
      <pc:docMkLst>
        <pc:docMk/>
      </pc:docMkLst>
      <pc:sldChg chg="modSp">
        <pc:chgData name="BUSSEY, Jennifer (NHS SOUTH YORKSHIRE ICB - 03N)" userId="S::jbussey@nhs.net::1e534ad8-18e7-4169-979c-ef33a387665d" providerId="AD" clId="Web-{04E2F6CA-DF0A-4548-BEE6-F92EB0546592}" dt="2025-02-06T11:48:54.022" v="1" actId="20577"/>
        <pc:sldMkLst>
          <pc:docMk/>
          <pc:sldMk cId="3970385577" sldId="470"/>
        </pc:sldMkLst>
        <pc:spChg chg="mod">
          <ac:chgData name="BUSSEY, Jennifer (NHS SOUTH YORKSHIRE ICB - 03N)" userId="S::jbussey@nhs.net::1e534ad8-18e7-4169-979c-ef33a387665d" providerId="AD" clId="Web-{04E2F6CA-DF0A-4548-BEE6-F92EB0546592}" dt="2025-02-06T11:48:54.022" v="1" actId="20577"/>
          <ac:spMkLst>
            <pc:docMk/>
            <pc:sldMk cId="3970385577" sldId="470"/>
            <ac:spMk id="3" creationId="{535AC7EF-B2DF-72A7-F27B-28AB83117771}"/>
          </ac:spMkLst>
        </pc:spChg>
      </pc:sldChg>
    </pc:docChg>
  </pc:docChgLst>
</pc:chgInfo>
</file>

<file path=ppt/comments/modernComment_232_3067C361.xml><?xml version="1.0" encoding="utf-8"?>
<p188:cmLst xmlns:a="http://schemas.openxmlformats.org/drawingml/2006/main" xmlns:r="http://schemas.openxmlformats.org/officeDocument/2006/relationships" xmlns:p188="http://schemas.microsoft.com/office/powerpoint/2018/8/main">
  <p188:cm id="{CB600AB5-B1BB-49AD-ABEB-1CAC456CB279}" authorId="{09F1767E-EF08-1F94-6CE6-41C9E867712F}" created="2025-01-30T17:19:57.151">
    <ac:deMkLst xmlns:ac="http://schemas.microsoft.com/office/drawing/2013/main/command">
      <pc:docMk xmlns:pc="http://schemas.microsoft.com/office/powerpoint/2013/main/command"/>
      <pc:sldMk xmlns:pc="http://schemas.microsoft.com/office/powerpoint/2013/main/command" cId="812106593" sldId="562"/>
      <ac:spMk id="3" creationId="{998B33F0-3C85-9A12-E939-541E6EE28CC9}"/>
    </ac:deMkLst>
    <p188:replyLst>
      <p188:reply id="{F28DF21F-E9D2-4921-9F98-40F6EAF6A9A0}" authorId="{09F1767E-EF08-1F94-6CE6-41C9E867712F}" created="2025-01-31T14:10:03.449">
        <p188:txBody>
          <a:bodyPr/>
          <a:lstStyle/>
          <a:p>
            <a:r>
              <a:rPr lang="en-GB"/>
              <a:t>31/1 - no supply in local wholesalers</a:t>
            </a:r>
          </a:p>
        </p188:txBody>
      </p188:reply>
    </p188:replyLst>
    <p188:txBody>
      <a:bodyPr/>
      <a:lstStyle/>
      <a:p>
        <a:r>
          <a:rPr lang="en-GB"/>
          <a:t>checking 75 with Stephen - SPS: 100 now 7 Feb</a:t>
        </a:r>
      </a:p>
    </p188:txBody>
  </p188:cm>
</p188:cmLst>
</file>

<file path=ppt/diagrams/_rels/data1.xml.rels><?xml version="1.0" encoding="UTF-8" standalone="yes"?>
<Relationships xmlns="http://schemas.openxmlformats.org/package/2006/relationships"><Relationship Id="rId1" Type="http://schemas.openxmlformats.org/officeDocument/2006/relationships/hyperlink" Target="https://events.teams.microsoft.com/event/b56e9dd9-0388-47a0-b18c-3d07c32ab916@521a451f-5624-4f23-a902-2ebe1be05612/registration"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prescqipp.info/our-resources/prescqipp-podcast/"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www.intranet.sheffieldccg.nhs.uk/Downloads/Medicines%20Management/Traffic%20Light%20List/TLDL_A-Z.pdf" TargetMode="External"/><Relationship Id="rId1" Type="http://schemas.openxmlformats.org/officeDocument/2006/relationships/hyperlink" Target="https://syics.co.uk/application/files/1117/1352/4093/Current_Traffic_Light_List_April_2024_v2.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events.teams.microsoft.com/event/b56e9dd9-0388-47a0-b18c-3d07c32ab916@521a451f-5624-4f23-a902-2ebe1be05612/registration"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prescqipp.info/our-resources/prescqipp-podcast/"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www.intranet.sheffieldccg.nhs.uk/Downloads/Medicines%20Management/Traffic%20Light%20List/TLDL_A-Z.pdf" TargetMode="External"/><Relationship Id="rId1" Type="http://schemas.openxmlformats.org/officeDocument/2006/relationships/hyperlink" Target="https://syics.co.uk/application/files/1117/1352/4093/Current_Traffic_Light_List_April_2024_v2.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custT="1"/>
      <dgm:spPr/>
      <dgm:t>
        <a:bodyPr/>
        <a:lstStyle/>
        <a:p>
          <a:pPr>
            <a:lnSpc>
              <a:spcPct val="100000"/>
            </a:lnSpc>
          </a:pPr>
          <a:r>
            <a:rPr lang="en-GB" sz="2400" b="1" i="0" u="none"/>
            <a:t>Managing prescribing in heart failure</a:t>
          </a:r>
        </a:p>
        <a:p>
          <a:pPr>
            <a:lnSpc>
              <a:spcPct val="100000"/>
            </a:lnSpc>
          </a:pPr>
          <a:r>
            <a:rPr lang="en-GB" sz="2400" b="0" i="0">
              <a:latin typeface="+mn-lt"/>
            </a:rPr>
            <a:t>Session 1: Master the complexities of heart failure medications. Learn how to tailor therapy for individual patient needs.</a:t>
          </a:r>
        </a:p>
        <a:p>
          <a:pPr>
            <a:lnSpc>
              <a:spcPct val="100000"/>
            </a:lnSpc>
          </a:pPr>
          <a:r>
            <a:rPr lang="en-GB" sz="2400" b="0" i="0">
              <a:latin typeface="+mn-lt"/>
            </a:rPr>
            <a:t>Wednesday 26</a:t>
          </a:r>
          <a:r>
            <a:rPr lang="en-GB" sz="2400" b="0" i="0" baseline="30000">
              <a:latin typeface="+mn-lt"/>
            </a:rPr>
            <a:t>th</a:t>
          </a:r>
          <a:r>
            <a:rPr lang="en-GB" sz="2400" b="0" i="0">
              <a:latin typeface="+mn-lt"/>
            </a:rPr>
            <a:t> </a:t>
          </a:r>
          <a:r>
            <a:rPr lang="en-GB" sz="2400" b="0" i="0" u="none"/>
            <a:t> February 2025</a:t>
          </a:r>
          <a:r>
            <a:rPr lang="en-GB" sz="2400" b="0" i="0">
              <a:latin typeface="+mn-lt"/>
            </a:rPr>
            <a:t>, 1pm-2pm</a:t>
          </a:r>
        </a:p>
        <a:p>
          <a:pPr>
            <a:lnSpc>
              <a:spcPct val="100000"/>
            </a:lnSpc>
          </a:pPr>
          <a:r>
            <a:rPr lang="en-GB" sz="2400" b="1" i="0">
              <a:latin typeface="+mn-lt"/>
            </a:rPr>
            <a:t> </a:t>
          </a:r>
          <a:r>
            <a:rPr lang="en-GB" sz="2400" b="0" i="0">
              <a:solidFill>
                <a:schemeClr val="tx1"/>
              </a:solidFill>
              <a:effectLst/>
              <a:latin typeface="+mn-lt"/>
              <a:cs typeface="Arial" panose="020B0604020202020204" pitchFamily="34" charset="0"/>
            </a:rPr>
            <a:t>All registered subscribers can </a:t>
          </a:r>
          <a:r>
            <a:rPr lang="en-GB" sz="2400" b="1" i="0" u="sng">
              <a:solidFill>
                <a:srgbClr val="ED8B00"/>
              </a:solidFill>
              <a:effectLst/>
              <a:latin typeface="+mn-lt"/>
              <a:cs typeface="Arial" panose="020B0604020202020204" pitchFamily="34" charset="0"/>
              <a:hlinkClick xmlns:r="http://schemas.openxmlformats.org/officeDocument/2006/relationships" r:id="rId1"/>
            </a:rPr>
            <a:t>sign up here</a:t>
          </a:r>
          <a:endParaRPr lang="en-US" sz="2000" b="1"/>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05628A7D-F05D-9844-87D4-6DDFCABE2BD4}" type="pres">
      <dgm:prSet presAssocID="{6B5A7BC0-922D-40EA-88DD-FA7F129F2968}" presName="hierRoot1" presStyleCnt="0"/>
      <dgm:spPr/>
    </dgm:pt>
    <dgm:pt modelId="{AE00C34D-9ED4-8641-92ED-CB1F700CB354}" type="pres">
      <dgm:prSet presAssocID="{6B5A7BC0-922D-40EA-88DD-FA7F129F2968}" presName="composite" presStyleCnt="0"/>
      <dgm:spPr/>
    </dgm:pt>
    <dgm:pt modelId="{B10C64F2-1B1F-8840-BA72-474A1DA07D1A}" type="pres">
      <dgm:prSet presAssocID="{6B5A7BC0-922D-40EA-88DD-FA7F129F2968}" presName="background" presStyleLbl="node0" presStyleIdx="0" presStyleCnt="1"/>
      <dgm:spPr/>
    </dgm:pt>
    <dgm:pt modelId="{DF915C3A-90C8-E84E-95E0-4193F3F5B2FF}" type="pres">
      <dgm:prSet presAssocID="{6B5A7BC0-922D-40EA-88DD-FA7F129F2968}" presName="text" presStyleLbl="fgAcc0" presStyleIdx="0" presStyleCnt="1" custScaleX="92347" custScaleY="90725" custLinFactNeighborX="274" custLinFactNeighborY="-1455">
        <dgm:presLayoutVars>
          <dgm:chPref val="3"/>
        </dgm:presLayoutVars>
      </dgm:prSet>
      <dgm:spPr/>
    </dgm:pt>
    <dgm:pt modelId="{27AE9CD6-81C5-254E-A581-E6E0E5F4F19D}" type="pres">
      <dgm:prSet presAssocID="{6B5A7BC0-922D-40EA-88DD-FA7F129F2968}" presName="hierChild2" presStyleCnt="0"/>
      <dgm:spPr/>
    </dgm:pt>
  </dgm:ptLst>
  <dgm:cxnLst>
    <dgm:cxn modelId="{608AE110-435C-C14C-8D17-61B696D3D243}" type="presOf" srcId="{2476449C-5948-4C79-9937-E34E15CF9546}" destId="{4868494B-0D94-9E40-B70A-331D4E0C9CD1}" srcOrd="0" destOrd="0" presId="urn:microsoft.com/office/officeart/2005/8/layout/hierarchy1"/>
    <dgm:cxn modelId="{0E150358-D1C9-474D-AC5F-5B41816760F8}" srcId="{2476449C-5948-4C79-9937-E34E15CF9546}" destId="{6B5A7BC0-922D-40EA-88DD-FA7F129F2968}" srcOrd="0" destOrd="0" parTransId="{76110AFC-AF2F-40CF-A706-4747A58AF209}" sibTransId="{78791CA3-6FBC-4410-8CE4-70F4128F2398}"/>
    <dgm:cxn modelId="{C1158486-13C1-FA42-9A2B-C2CBF421A279}" type="presOf" srcId="{6B5A7BC0-922D-40EA-88DD-FA7F129F2968}" destId="{DF915C3A-90C8-E84E-95E0-4193F3F5B2FF}" srcOrd="0" destOrd="0" presId="urn:microsoft.com/office/officeart/2005/8/layout/hierarchy1"/>
    <dgm:cxn modelId="{1CE43DC4-CF00-9843-AB4E-BD925C651F79}" type="presParOf" srcId="{4868494B-0D94-9E40-B70A-331D4E0C9CD1}" destId="{05628A7D-F05D-9844-87D4-6DDFCABE2BD4}" srcOrd="0" destOrd="0" presId="urn:microsoft.com/office/officeart/2005/8/layout/hierarchy1"/>
    <dgm:cxn modelId="{7FB60682-740A-3A46-803A-C48687F8244E}" type="presParOf" srcId="{05628A7D-F05D-9844-87D4-6DDFCABE2BD4}" destId="{AE00C34D-9ED4-8641-92ED-CB1F700CB354}" srcOrd="0" destOrd="0" presId="urn:microsoft.com/office/officeart/2005/8/layout/hierarchy1"/>
    <dgm:cxn modelId="{ADB7FEA8-4B29-6044-B4DF-07DB593E1346}" type="presParOf" srcId="{AE00C34D-9ED4-8641-92ED-CB1F700CB354}" destId="{B10C64F2-1B1F-8840-BA72-474A1DA07D1A}" srcOrd="0" destOrd="0" presId="urn:microsoft.com/office/officeart/2005/8/layout/hierarchy1"/>
    <dgm:cxn modelId="{E6701740-57DD-114C-BB55-E8BFE9E68CD6}" type="presParOf" srcId="{AE00C34D-9ED4-8641-92ED-CB1F700CB354}" destId="{DF915C3A-90C8-E84E-95E0-4193F3F5B2FF}" srcOrd="1" destOrd="0" presId="urn:microsoft.com/office/officeart/2005/8/layout/hierarchy1"/>
    <dgm:cxn modelId="{7BFF3C9F-AE29-594C-8CC5-E46A83CB9324}" type="presParOf" srcId="{05628A7D-F05D-9844-87D4-6DDFCABE2BD4}" destId="{27AE9CD6-81C5-254E-A581-E6E0E5F4F19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73C7165-6FE6-2246-9C06-B8EFDA0AF702}">
      <dgm:prSet/>
      <dgm:spPr/>
      <dgm:t>
        <a:bodyPr/>
        <a:lstStyle/>
        <a:p>
          <a:pPr>
            <a:lnSpc>
              <a:spcPct val="100000"/>
            </a:lnSpc>
          </a:pPr>
          <a:r>
            <a:rPr lang="en-GB" b="1" i="0">
              <a:effectLst/>
              <a:latin typeface="Calibri" panose="020F0502020204030204" pitchFamily="34" charset="0"/>
              <a:cs typeface="Calibri" panose="020F0502020204030204" pitchFamily="34" charset="0"/>
              <a:hlinkClick xmlns:r="http://schemas.openxmlformats.org/officeDocument/2006/relationships" r:id="rId1"/>
            </a:rPr>
            <a:t>Talking Meds </a:t>
          </a:r>
          <a:r>
            <a:rPr lang="en-GB" b="1" i="0">
              <a:effectLst/>
              <a:latin typeface="Calibri" panose="020F0502020204030204" pitchFamily="34" charset="0"/>
              <a:cs typeface="Calibri" panose="020F0502020204030204" pitchFamily="34" charset="0"/>
            </a:rPr>
            <a:t>is  available to listen to via your usual podcast system and a new episode will come out every fortnight, on the first and third Friday of each month. </a:t>
          </a:r>
        </a:p>
      </dgm:t>
    </dgm:pt>
    <dgm:pt modelId="{672C9851-35CD-8D43-BEC7-B9B5CE1E1FF0}" type="parTrans" cxnId="{26F2A9D8-26F4-4357-BD7F-C1B2BD4D61F5}">
      <dgm:prSet/>
      <dgm:spPr/>
      <dgm:t>
        <a:bodyPr/>
        <a:lstStyle/>
        <a:p>
          <a:endParaRPr lang="en-GB"/>
        </a:p>
      </dgm:t>
    </dgm:pt>
    <dgm:pt modelId="{2FE3DC5C-219B-254A-8966-C00A6B4B2619}" type="sibTrans" cxnId="{26F2A9D8-26F4-4357-BD7F-C1B2BD4D61F5}">
      <dgm:prSet/>
      <dgm:spPr/>
      <dgm:t>
        <a:bodyPr/>
        <a:lstStyle/>
        <a:p>
          <a:endParaRPr lang="en-GB"/>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58AF93F2-F36A-6045-970E-4B93952CCE56}" type="pres">
      <dgm:prSet presAssocID="{C73C7165-6FE6-2246-9C06-B8EFDA0AF702}" presName="hierRoot1" presStyleCnt="0"/>
      <dgm:spPr/>
    </dgm:pt>
    <dgm:pt modelId="{F6B2CD90-894F-7946-8329-ADD14C894876}" type="pres">
      <dgm:prSet presAssocID="{C73C7165-6FE6-2246-9C06-B8EFDA0AF702}" presName="composite" presStyleCnt="0"/>
      <dgm:spPr/>
    </dgm:pt>
    <dgm:pt modelId="{6BB4D897-07B0-EC40-9213-B13D676CC957}" type="pres">
      <dgm:prSet presAssocID="{C73C7165-6FE6-2246-9C06-B8EFDA0AF702}" presName="background" presStyleLbl="node0" presStyleIdx="0" presStyleCnt="1"/>
      <dgm:spPr/>
    </dgm:pt>
    <dgm:pt modelId="{FFB0E063-0171-2F4D-986F-DA8CD2BDE5D8}" type="pres">
      <dgm:prSet presAssocID="{C73C7165-6FE6-2246-9C06-B8EFDA0AF702}" presName="text" presStyleLbl="fgAcc0" presStyleIdx="0" presStyleCnt="1" custScaleX="46581" custScaleY="86400" custLinFactNeighborX="6705" custLinFactNeighborY="-3972">
        <dgm:presLayoutVars>
          <dgm:chPref val="3"/>
        </dgm:presLayoutVars>
      </dgm:prSet>
      <dgm:spPr/>
    </dgm:pt>
    <dgm:pt modelId="{51BCA787-2E20-8945-AA2B-13B9115308A0}" type="pres">
      <dgm:prSet presAssocID="{C73C7165-6FE6-2246-9C06-B8EFDA0AF702}" presName="hierChild2" presStyleCnt="0"/>
      <dgm:spPr/>
    </dgm:pt>
  </dgm:ptLst>
  <dgm:cxnLst>
    <dgm:cxn modelId="{3B41BB0D-1692-4B80-8E3C-8C15BE2F90AD}" type="presOf" srcId="{C73C7165-6FE6-2246-9C06-B8EFDA0AF702}" destId="{FFB0E063-0171-2F4D-986F-DA8CD2BDE5D8}" srcOrd="0" destOrd="0" presId="urn:microsoft.com/office/officeart/2005/8/layout/hierarchy1"/>
    <dgm:cxn modelId="{608AE110-435C-C14C-8D17-61B696D3D243}" type="presOf" srcId="{2476449C-5948-4C79-9937-E34E15CF9546}" destId="{4868494B-0D94-9E40-B70A-331D4E0C9CD1}" srcOrd="0" destOrd="0" presId="urn:microsoft.com/office/officeart/2005/8/layout/hierarchy1"/>
    <dgm:cxn modelId="{26F2A9D8-26F4-4357-BD7F-C1B2BD4D61F5}" srcId="{2476449C-5948-4C79-9937-E34E15CF9546}" destId="{C73C7165-6FE6-2246-9C06-B8EFDA0AF702}" srcOrd="0" destOrd="0" parTransId="{672C9851-35CD-8D43-BEC7-B9B5CE1E1FF0}" sibTransId="{2FE3DC5C-219B-254A-8966-C00A6B4B2619}"/>
    <dgm:cxn modelId="{541EF9C5-2CDB-4DF9-898E-127E9B384396}" type="presParOf" srcId="{4868494B-0D94-9E40-B70A-331D4E0C9CD1}" destId="{58AF93F2-F36A-6045-970E-4B93952CCE56}" srcOrd="0" destOrd="0" presId="urn:microsoft.com/office/officeart/2005/8/layout/hierarchy1"/>
    <dgm:cxn modelId="{0841B27F-CAA3-4EB3-A504-A92F730383E2}" type="presParOf" srcId="{58AF93F2-F36A-6045-970E-4B93952CCE56}" destId="{F6B2CD90-894F-7946-8329-ADD14C894876}" srcOrd="0" destOrd="0" presId="urn:microsoft.com/office/officeart/2005/8/layout/hierarchy1"/>
    <dgm:cxn modelId="{54D618BD-96F6-428D-BBD2-6C431C80B014}" type="presParOf" srcId="{F6B2CD90-894F-7946-8329-ADD14C894876}" destId="{6BB4D897-07B0-EC40-9213-B13D676CC957}" srcOrd="0" destOrd="0" presId="urn:microsoft.com/office/officeart/2005/8/layout/hierarchy1"/>
    <dgm:cxn modelId="{A447DEA9-37C1-4588-A74E-78CBD999A7E5}" type="presParOf" srcId="{F6B2CD90-894F-7946-8329-ADD14C894876}" destId="{FFB0E063-0171-2F4D-986F-DA8CD2BDE5D8}" srcOrd="1" destOrd="0" presId="urn:microsoft.com/office/officeart/2005/8/layout/hierarchy1"/>
    <dgm:cxn modelId="{667A8F10-B2E5-4834-AF5B-1C1297C618C5}" type="presParOf" srcId="{58AF93F2-F36A-6045-970E-4B93952CCE56}" destId="{51BCA787-2E20-8945-AA2B-13B9115308A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26E60-CC2E-4255-9C57-F80C7F156E8E}"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9D60B54C-4800-4453-BA14-FCC30F7DC30E}">
      <dgm:prSet custT="1"/>
      <dgm:spPr/>
      <dgm:t>
        <a:bodyPr/>
        <a:lstStyle/>
        <a:p>
          <a:r>
            <a:rPr lang="en-US" sz="1600" b="1"/>
            <a:t>Add</a:t>
          </a:r>
        </a:p>
      </dgm:t>
    </dgm:pt>
    <dgm:pt modelId="{E42DFB4A-C7E4-45C9-BABD-A74FA9A5C5D8}" type="parTrans" cxnId="{7E141EA7-34D2-42AA-BE0D-4791E28FC7E8}">
      <dgm:prSet/>
      <dgm:spPr/>
      <dgm:t>
        <a:bodyPr/>
        <a:lstStyle/>
        <a:p>
          <a:endParaRPr lang="en-US"/>
        </a:p>
      </dgm:t>
    </dgm:pt>
    <dgm:pt modelId="{4E350671-F22A-46DE-9468-C4270F1FCEFB}" type="sibTrans" cxnId="{7E141EA7-34D2-42AA-BE0D-4791E28FC7E8}">
      <dgm:prSet/>
      <dgm:spPr/>
      <dgm:t>
        <a:bodyPr/>
        <a:lstStyle/>
        <a:p>
          <a:endParaRPr lang="en-US"/>
        </a:p>
      </dgm:t>
    </dgm:pt>
    <dgm:pt modelId="{02BA7A96-F323-4049-93C9-DB3DEDA9BAF9}">
      <dgm:prSet custT="1"/>
      <dgm:spPr/>
      <dgm:t>
        <a:bodyPr/>
        <a:lstStyle/>
        <a:p>
          <a:r>
            <a:rPr lang="en-US" sz="1400"/>
            <a:t>Add any</a:t>
          </a:r>
          <a:r>
            <a:rPr lang="en-US" sz="1400">
              <a:solidFill>
                <a:srgbClr val="FF0000"/>
              </a:solidFill>
            </a:rPr>
            <a:t> </a:t>
          </a:r>
          <a:r>
            <a:rPr lang="en-US" sz="1400" b="1">
              <a:solidFill>
                <a:srgbClr val="FF0000"/>
              </a:solidFill>
            </a:rPr>
            <a:t>RED </a:t>
          </a:r>
          <a:r>
            <a:rPr lang="en-US" sz="1400"/>
            <a:t>medicines prescribed by hospital as ‘hospital only medicines’ – not on repeat. Please share with colleagues to refer to </a:t>
          </a:r>
          <a:r>
            <a:rPr lang="en-US" sz="1400">
              <a:hlinkClick xmlns:r="http://schemas.openxmlformats.org/officeDocument/2006/relationships" r:id="rId1"/>
            </a:rPr>
            <a:t>SY ICB </a:t>
          </a:r>
          <a:r>
            <a:rPr lang="en-US" sz="1400"/>
            <a:t>and </a:t>
          </a:r>
          <a:r>
            <a:rPr lang="en-US" sz="1400">
              <a:hlinkClick xmlns:r="http://schemas.openxmlformats.org/officeDocument/2006/relationships" r:id="rId2"/>
            </a:rPr>
            <a:t>Sheffield’s TLDL </a:t>
          </a:r>
          <a:r>
            <a:rPr lang="en-US" sz="1400"/>
            <a:t>until the unification process is complete.</a:t>
          </a:r>
        </a:p>
      </dgm:t>
    </dgm:pt>
    <dgm:pt modelId="{DA4F000E-0287-41D1-B64B-C4D6B9422B93}" type="parTrans" cxnId="{2288161F-EA3E-4DD6-B1CC-2FB52B10424A}">
      <dgm:prSet/>
      <dgm:spPr/>
      <dgm:t>
        <a:bodyPr/>
        <a:lstStyle/>
        <a:p>
          <a:endParaRPr lang="en-US"/>
        </a:p>
      </dgm:t>
    </dgm:pt>
    <dgm:pt modelId="{290F9BD1-7897-4C13-BDA6-930A751AB2D3}" type="sibTrans" cxnId="{2288161F-EA3E-4DD6-B1CC-2FB52B10424A}">
      <dgm:prSet/>
      <dgm:spPr/>
      <dgm:t>
        <a:bodyPr/>
        <a:lstStyle/>
        <a:p>
          <a:endParaRPr lang="en-US"/>
        </a:p>
      </dgm:t>
    </dgm:pt>
    <dgm:pt modelId="{6BB9338D-1C8A-4653-9808-48C037E99E01}">
      <dgm:prSet custT="1"/>
      <dgm:spPr/>
      <dgm:t>
        <a:bodyPr/>
        <a:lstStyle/>
        <a:p>
          <a:r>
            <a:rPr lang="en-US" sz="1600" b="1"/>
            <a:t>Check out</a:t>
          </a:r>
        </a:p>
      </dgm:t>
    </dgm:pt>
    <dgm:pt modelId="{D59FA339-3437-4479-8440-5C1C12119CAD}" type="parTrans" cxnId="{A3FFFD8A-945E-47A9-8093-86658D5B7EB2}">
      <dgm:prSet/>
      <dgm:spPr/>
      <dgm:t>
        <a:bodyPr/>
        <a:lstStyle/>
        <a:p>
          <a:endParaRPr lang="en-GB"/>
        </a:p>
      </dgm:t>
    </dgm:pt>
    <dgm:pt modelId="{D432470B-04B1-42BE-8828-1D130A5AB35C}" type="sibTrans" cxnId="{A3FFFD8A-945E-47A9-8093-86658D5B7EB2}">
      <dgm:prSet/>
      <dgm:spPr/>
      <dgm:t>
        <a:bodyPr/>
        <a:lstStyle/>
        <a:p>
          <a:endParaRPr lang="en-GB"/>
        </a:p>
      </dgm:t>
    </dgm:pt>
    <dgm:pt modelId="{2E5F1D2B-8F36-46CA-B0E6-485E212C9100}">
      <dgm:prSet custT="1"/>
      <dgm:spPr/>
      <dgm:t>
        <a:bodyPr/>
        <a:lstStyle/>
        <a:p>
          <a:r>
            <a:rPr lang="en-US" sz="1400">
              <a:latin typeface="Arial" panose="020B0604020202020204" pitchFamily="34" charset="0"/>
              <a:cs typeface="Arial" panose="020B0604020202020204" pitchFamily="34" charset="0"/>
            </a:rPr>
            <a:t>Check out learning opportunities (all of which are free to attend)</a:t>
          </a:r>
          <a:endParaRPr lang="en-GB" sz="1400">
            <a:latin typeface="Arial" panose="020B0604020202020204" pitchFamily="34" charset="0"/>
            <a:cs typeface="Arial" panose="020B0604020202020204" pitchFamily="34" charset="0"/>
          </a:endParaRPr>
        </a:p>
      </dgm:t>
    </dgm:pt>
    <dgm:pt modelId="{8088AA05-2259-4D7E-A19A-2ADB83FDB940}" type="parTrans" cxnId="{A68E2F9D-4E6F-4A75-8C67-C4CD09B6789C}">
      <dgm:prSet/>
      <dgm:spPr/>
      <dgm:t>
        <a:bodyPr/>
        <a:lstStyle/>
        <a:p>
          <a:endParaRPr lang="en-GB"/>
        </a:p>
      </dgm:t>
    </dgm:pt>
    <dgm:pt modelId="{23B3724F-5387-4598-A16D-551C5521D19A}" type="sibTrans" cxnId="{A68E2F9D-4E6F-4A75-8C67-C4CD09B6789C}">
      <dgm:prSet/>
      <dgm:spPr/>
      <dgm:t>
        <a:bodyPr/>
        <a:lstStyle/>
        <a:p>
          <a:endParaRPr lang="en-GB"/>
        </a:p>
      </dgm:t>
    </dgm:pt>
    <dgm:pt modelId="{AE55285E-EE71-A048-BD12-24443862061B}">
      <dgm:prSet phldr="0" custT="1"/>
      <dgm:spPr/>
      <dgm:t>
        <a:bodyPr/>
        <a:lstStyle/>
        <a:p>
          <a:pPr>
            <a:lnSpc>
              <a:spcPct val="90000"/>
            </a:lnSpc>
            <a:spcAft>
              <a:spcPct val="35000"/>
            </a:spcAft>
            <a:buNone/>
          </a:pPr>
          <a:r>
            <a:rPr lang="en-US" sz="1600" b="1" u="none" kern="1200">
              <a:solidFill>
                <a:schemeClr val="bg1"/>
              </a:solidFill>
              <a:latin typeface="+mn-lt"/>
              <a:ea typeface="+mn-ea"/>
              <a:cs typeface="Arial"/>
            </a:rPr>
            <a:t>Familiarise</a:t>
          </a:r>
        </a:p>
      </dgm:t>
    </dgm:pt>
    <dgm:pt modelId="{1B5A431E-A3CC-4E4E-B473-54CE901B66FB}" type="parTrans" cxnId="{556A5E13-2EC0-5447-8B23-FB3260AFE12A}">
      <dgm:prSet/>
      <dgm:spPr/>
      <dgm:t>
        <a:bodyPr/>
        <a:lstStyle/>
        <a:p>
          <a:endParaRPr lang="en-GB"/>
        </a:p>
      </dgm:t>
    </dgm:pt>
    <dgm:pt modelId="{6A43DEA3-9EA5-094C-8918-EBD74AA9B144}" type="sibTrans" cxnId="{556A5E13-2EC0-5447-8B23-FB3260AFE12A}">
      <dgm:prSet/>
      <dgm:spPr/>
      <dgm:t>
        <a:bodyPr/>
        <a:lstStyle/>
        <a:p>
          <a:endParaRPr lang="en-GB"/>
        </a:p>
      </dgm:t>
    </dgm:pt>
    <dgm:pt modelId="{8A9C2DF7-5AF6-8F41-A65E-45643F775D71}">
      <dgm:prSet custT="1"/>
      <dgm:spPr/>
      <dgm:t>
        <a:bodyPr/>
        <a:lstStyle/>
        <a:p>
          <a:pPr>
            <a:buNone/>
          </a:pPr>
          <a:r>
            <a:rPr lang="en-GB" sz="1400">
              <a:latin typeface="Arial" panose="020B0604020202020204" pitchFamily="34" charset="0"/>
              <a:cs typeface="Arial" panose="020B0604020202020204" pitchFamily="34" charset="0"/>
            </a:rPr>
            <a:t>Familiarise yourself with medicines safety updates</a:t>
          </a:r>
          <a:endParaRPr lang="en-GB" sz="1400" b="0">
            <a:latin typeface="Arial" panose="020B0604020202020204" pitchFamily="34" charset="0"/>
            <a:cs typeface="Arial" panose="020B0604020202020204" pitchFamily="34" charset="0"/>
          </a:endParaRPr>
        </a:p>
      </dgm:t>
    </dgm:pt>
    <dgm:pt modelId="{F0D0B6FA-888A-FF4C-8D7A-EB817EE0975D}" type="parTrans" cxnId="{F638AC83-0880-EA45-93B1-F78D8E1EFFFD}">
      <dgm:prSet/>
      <dgm:spPr/>
      <dgm:t>
        <a:bodyPr/>
        <a:lstStyle/>
        <a:p>
          <a:endParaRPr lang="en-GB"/>
        </a:p>
      </dgm:t>
    </dgm:pt>
    <dgm:pt modelId="{CAB805FB-5432-744F-8B31-EFC29D053FDF}" type="sibTrans" cxnId="{F638AC83-0880-EA45-93B1-F78D8E1EFFFD}">
      <dgm:prSet/>
      <dgm:spPr/>
      <dgm:t>
        <a:bodyPr/>
        <a:lstStyle/>
        <a:p>
          <a:endParaRPr lang="en-GB"/>
        </a:p>
      </dgm:t>
    </dgm:pt>
    <dgm:pt modelId="{A740A4AE-9AA6-DC41-A21E-E021AA8224D6}">
      <dgm:prSet phldr="0" custT="1"/>
      <dgm:spPr/>
      <dgm:t>
        <a:bodyPr/>
        <a:lstStyle/>
        <a:p>
          <a:pPr>
            <a:lnSpc>
              <a:spcPct val="90000"/>
            </a:lnSpc>
            <a:spcAft>
              <a:spcPct val="35000"/>
            </a:spcAft>
            <a:buNone/>
          </a:pPr>
          <a:r>
            <a:rPr lang="en-US" sz="1600" b="1" u="none" kern="1200">
              <a:solidFill>
                <a:schemeClr val="bg1"/>
              </a:solidFill>
              <a:latin typeface="Calibri" panose="020F0502020204030204"/>
              <a:ea typeface="+mn-ea"/>
              <a:cs typeface="Arial"/>
            </a:rPr>
            <a:t>Consider</a:t>
          </a:r>
          <a:endParaRPr lang="en-US" sz="1600" b="1" u="none" kern="1200">
            <a:solidFill>
              <a:schemeClr val="bg1"/>
            </a:solidFill>
            <a:latin typeface="Calibri" panose="020F0502020204030204"/>
            <a:ea typeface="+mn-ea"/>
            <a:cs typeface="Arial" panose="020B0604020202020204" pitchFamily="34" charset="0"/>
          </a:endParaRPr>
        </a:p>
      </dgm:t>
    </dgm:pt>
    <dgm:pt modelId="{E5985BB3-A8A0-7F4D-9081-245A4E533BBB}" type="parTrans" cxnId="{736ADD6D-92C4-AD48-8FD7-9C7C1E6D1F36}">
      <dgm:prSet/>
      <dgm:spPr/>
      <dgm:t>
        <a:bodyPr/>
        <a:lstStyle/>
        <a:p>
          <a:endParaRPr lang="en-GB"/>
        </a:p>
      </dgm:t>
    </dgm:pt>
    <dgm:pt modelId="{FCF2D079-02AF-3742-B192-CCFB830A48F2}" type="sibTrans" cxnId="{736ADD6D-92C4-AD48-8FD7-9C7C1E6D1F36}">
      <dgm:prSet/>
      <dgm:spPr/>
      <dgm:t>
        <a:bodyPr/>
        <a:lstStyle/>
        <a:p>
          <a:endParaRPr lang="en-GB"/>
        </a:p>
      </dgm:t>
    </dgm:pt>
    <dgm:pt modelId="{87CAD564-97C2-7940-987A-9EB96BC3894F}">
      <dgm:prSet phldr="0" custT="1"/>
      <dgm:spPr/>
      <dgm:t>
        <a:bodyPr/>
        <a:lstStyle/>
        <a:p>
          <a:pPr>
            <a:lnSpc>
              <a:spcPct val="90000"/>
            </a:lnSpc>
            <a:spcAft>
              <a:spcPct val="35000"/>
            </a:spcAft>
            <a:buNone/>
          </a:pPr>
          <a:r>
            <a:rPr lang="en-US" sz="1600" b="1" u="none" kern="1200">
              <a:solidFill>
                <a:schemeClr val="bg1"/>
              </a:solidFill>
              <a:latin typeface="+mn-lt"/>
              <a:ea typeface="+mn-ea"/>
              <a:cs typeface="Arial"/>
            </a:rPr>
            <a:t>Familiarise</a:t>
          </a:r>
        </a:p>
      </dgm:t>
    </dgm:pt>
    <dgm:pt modelId="{7C89F11D-8AF3-A840-BFAE-648B3E2F0AF1}" type="parTrans" cxnId="{B400036F-7956-B246-B06F-9F69A5A0EA8D}">
      <dgm:prSet/>
      <dgm:spPr/>
      <dgm:t>
        <a:bodyPr/>
        <a:lstStyle/>
        <a:p>
          <a:endParaRPr lang="en-GB"/>
        </a:p>
      </dgm:t>
    </dgm:pt>
    <dgm:pt modelId="{2D63D386-BFFC-804D-B2DA-51A747A03909}" type="sibTrans" cxnId="{B400036F-7956-B246-B06F-9F69A5A0EA8D}">
      <dgm:prSet/>
      <dgm:spPr/>
      <dgm:t>
        <a:bodyPr/>
        <a:lstStyle/>
        <a:p>
          <a:endParaRPr lang="en-GB"/>
        </a:p>
      </dgm:t>
    </dgm:pt>
    <dgm:pt modelId="{317C6F5E-6598-474A-A113-423CD2D61736}">
      <dgm:prSet custT="1"/>
      <dgm:spPr/>
      <dgm:t>
        <a:bodyPr/>
        <a:lstStyle/>
        <a:p>
          <a:pPr>
            <a:buNone/>
          </a:pPr>
          <a:r>
            <a:rPr lang="en-GB" sz="1400" b="0"/>
            <a:t>DMARD Reviews: </a:t>
          </a:r>
          <a:r>
            <a:rPr lang="en-GB" sz="1400">
              <a:latin typeface="Arial"/>
              <a:cs typeface="Arial"/>
            </a:rPr>
            <a:t>Please contact the MOT if you wish to repeat the exercise / or did not complete at the time and we can signpost you to resources.</a:t>
          </a:r>
          <a:endParaRPr lang="en-GB" sz="1400" b="0"/>
        </a:p>
      </dgm:t>
    </dgm:pt>
    <dgm:pt modelId="{94BFE56D-D4EE-8440-AA2B-F62F48DF68D8}" type="parTrans" cxnId="{79ADD745-CD38-1B49-AA4E-13CB3C5A301B}">
      <dgm:prSet/>
      <dgm:spPr/>
      <dgm:t>
        <a:bodyPr/>
        <a:lstStyle/>
        <a:p>
          <a:endParaRPr lang="en-GB"/>
        </a:p>
      </dgm:t>
    </dgm:pt>
    <dgm:pt modelId="{2BF28D44-43E0-9649-8898-2E321E9B1C4B}" type="sibTrans" cxnId="{79ADD745-CD38-1B49-AA4E-13CB3C5A301B}">
      <dgm:prSet/>
      <dgm:spPr/>
      <dgm:t>
        <a:bodyPr/>
        <a:lstStyle/>
        <a:p>
          <a:endParaRPr lang="en-GB"/>
        </a:p>
      </dgm:t>
    </dgm:pt>
    <dgm:pt modelId="{ECFDE6F7-7F52-1346-BCA3-83F44E173618}">
      <dgm:prSet custT="1"/>
      <dgm:spPr/>
      <dgm:t>
        <a:bodyPr/>
        <a:lstStyle/>
        <a:p>
          <a:r>
            <a:rPr lang="en-GB" sz="1400">
              <a:latin typeface="Arial" panose="020B0604020202020204" pitchFamily="34" charset="0"/>
              <a:cs typeface="Arial" panose="020B0604020202020204" pitchFamily="34" charset="0"/>
            </a:rPr>
            <a:t>Familiarise yourself with the formulary chapter 4 and 6 updates</a:t>
          </a:r>
        </a:p>
      </dgm:t>
    </dgm:pt>
    <dgm:pt modelId="{CB051736-BFEE-EF48-A073-F3815079B2AC}" type="parTrans" cxnId="{017A63CD-6839-694A-8671-3D99275BD3A0}">
      <dgm:prSet/>
      <dgm:spPr/>
      <dgm:t>
        <a:bodyPr/>
        <a:lstStyle/>
        <a:p>
          <a:endParaRPr lang="en-GB"/>
        </a:p>
      </dgm:t>
    </dgm:pt>
    <dgm:pt modelId="{993CF22E-765D-FC43-B7A4-0560CD3402DE}" type="sibTrans" cxnId="{017A63CD-6839-694A-8671-3D99275BD3A0}">
      <dgm:prSet/>
      <dgm:spPr/>
      <dgm:t>
        <a:bodyPr/>
        <a:lstStyle/>
        <a:p>
          <a:endParaRPr lang="en-GB"/>
        </a:p>
      </dgm:t>
    </dgm:pt>
    <dgm:pt modelId="{CED84769-C8E7-DD45-9A41-3BD4BAF814A3}">
      <dgm:prSet phldr="0" custT="1"/>
      <dgm:spPr/>
      <dgm:t>
        <a:bodyPr/>
        <a:lstStyle/>
        <a:p>
          <a:pPr>
            <a:lnSpc>
              <a:spcPct val="90000"/>
            </a:lnSpc>
            <a:spcAft>
              <a:spcPct val="35000"/>
            </a:spcAft>
            <a:buNone/>
          </a:pPr>
          <a:r>
            <a:rPr lang="en-US" sz="1600" b="1" u="none" kern="1200">
              <a:solidFill>
                <a:schemeClr val="bg1"/>
              </a:solidFill>
              <a:latin typeface="Calibri" panose="020F0502020204030204"/>
              <a:ea typeface="+mn-ea"/>
              <a:cs typeface="Arial"/>
            </a:rPr>
            <a:t>Consider</a:t>
          </a:r>
          <a:endParaRPr lang="en-US" sz="1600" b="1" u="none" kern="1200">
            <a:solidFill>
              <a:schemeClr val="bg1"/>
            </a:solidFill>
            <a:latin typeface="Calibri" panose="020F0502020204030204"/>
            <a:ea typeface="+mn-ea"/>
            <a:cs typeface="Arial" panose="020B0604020202020204" pitchFamily="34" charset="0"/>
          </a:endParaRPr>
        </a:p>
      </dgm:t>
    </dgm:pt>
    <dgm:pt modelId="{CDAE1BC2-BACE-DC45-9E1F-04B6EF3909F4}" type="parTrans" cxnId="{EC75E035-6E31-6E42-9E0D-7440397A7626}">
      <dgm:prSet/>
      <dgm:spPr/>
      <dgm:t>
        <a:bodyPr/>
        <a:lstStyle/>
        <a:p>
          <a:endParaRPr lang="en-GB"/>
        </a:p>
      </dgm:t>
    </dgm:pt>
    <dgm:pt modelId="{51FF8C0B-8EB9-6C47-B019-D0B9367BF29B}" type="sibTrans" cxnId="{EC75E035-6E31-6E42-9E0D-7440397A7626}">
      <dgm:prSet/>
      <dgm:spPr/>
      <dgm:t>
        <a:bodyPr/>
        <a:lstStyle/>
        <a:p>
          <a:endParaRPr lang="en-GB"/>
        </a:p>
      </dgm:t>
    </dgm:pt>
    <dgm:pt modelId="{3403EEBA-8E69-4E49-95DC-F99FED0A5F32}">
      <dgm:prSet/>
      <dgm:spPr/>
      <dgm:t>
        <a:bodyPr/>
        <a:lstStyle/>
        <a:p>
          <a:r>
            <a:rPr lang="en-GB">
              <a:solidFill>
                <a:srgbClr val="000000"/>
              </a:solidFill>
              <a:latin typeface="Arial" panose="020B0604020202020204" pitchFamily="34" charset="0"/>
              <a:cs typeface="Arial" panose="020B0604020202020204" pitchFamily="34" charset="0"/>
            </a:rPr>
            <a:t>Consider switching patients currently prescribed Salazopyrin EN</a:t>
          </a:r>
          <a:r>
            <a:rPr lang="en-GB">
              <a:solidFill>
                <a:srgbClr val="000000"/>
              </a:solidFill>
              <a:effectLst/>
              <a:latin typeface="Arial" panose="020B0604020202020204" pitchFamily="34" charset="0"/>
              <a:ea typeface="Calibri"/>
              <a:cs typeface="Arial" panose="020B0604020202020204" pitchFamily="34" charset="0"/>
            </a:rPr>
            <a:t> ® to sulfasalazine GR /EC</a:t>
          </a:r>
          <a:endParaRPr lang="en-GB"/>
        </a:p>
      </dgm:t>
    </dgm:pt>
    <dgm:pt modelId="{8CA8CE38-2B90-4743-AF33-BB4A6BFC9704}" type="parTrans" cxnId="{D7AB0A6E-232D-5B47-BE3B-24641D70E816}">
      <dgm:prSet/>
      <dgm:spPr/>
      <dgm:t>
        <a:bodyPr/>
        <a:lstStyle/>
        <a:p>
          <a:endParaRPr lang="en-GB"/>
        </a:p>
      </dgm:t>
    </dgm:pt>
    <dgm:pt modelId="{BDE62CB7-B040-EE45-8A2B-61718D027688}" type="sibTrans" cxnId="{D7AB0A6E-232D-5B47-BE3B-24641D70E816}">
      <dgm:prSet/>
      <dgm:spPr/>
      <dgm:t>
        <a:bodyPr/>
        <a:lstStyle/>
        <a:p>
          <a:endParaRPr lang="en-GB"/>
        </a:p>
      </dgm:t>
    </dgm:pt>
    <dgm:pt modelId="{1DDE815B-C69E-3B47-8561-3DB32320660A}">
      <dgm:prSet phldr="0" custT="1"/>
      <dgm:spPr/>
      <dgm:t>
        <a:bodyPr/>
        <a:lstStyle/>
        <a:p>
          <a:pPr>
            <a:buNone/>
          </a:pPr>
          <a:r>
            <a:rPr lang="en-US" sz="1600" b="1" u="none">
              <a:solidFill>
                <a:schemeClr val="bg1"/>
              </a:solidFill>
              <a:latin typeface="Calibri" panose="020F0502020204030204"/>
              <a:ea typeface="+mn-ea"/>
              <a:cs typeface="Arial" panose="020B0604020202020204" pitchFamily="34" charset="0"/>
            </a:rPr>
            <a:t>Watch out</a:t>
          </a:r>
        </a:p>
      </dgm:t>
    </dgm:pt>
    <dgm:pt modelId="{514E28FF-15AE-4B44-B306-01D7E443CDF8}" type="parTrans" cxnId="{60FB5D78-36F1-8E4F-A913-418B88FEFF6D}">
      <dgm:prSet/>
      <dgm:spPr/>
      <dgm:t>
        <a:bodyPr/>
        <a:lstStyle/>
        <a:p>
          <a:endParaRPr lang="en-GB"/>
        </a:p>
      </dgm:t>
    </dgm:pt>
    <dgm:pt modelId="{65E92B31-4DAB-6E45-A5E3-9D42B983A4CF}" type="sibTrans" cxnId="{60FB5D78-36F1-8E4F-A913-418B88FEFF6D}">
      <dgm:prSet/>
      <dgm:spPr/>
      <dgm:t>
        <a:bodyPr/>
        <a:lstStyle/>
        <a:p>
          <a:endParaRPr lang="en-GB"/>
        </a:p>
      </dgm:t>
    </dgm:pt>
    <dgm:pt modelId="{B48279EF-D096-F041-B3A4-2ED21D77A9CA}">
      <dgm:prSet custT="1"/>
      <dgm:spPr/>
      <dgm:t>
        <a:bodyPr/>
        <a:lstStyle/>
        <a:p>
          <a:r>
            <a:rPr lang="en-GB" sz="1400" b="0">
              <a:latin typeface="Arial" panose="020B0604020202020204" pitchFamily="34" charset="0"/>
              <a:cs typeface="Arial" panose="020B0604020202020204" pitchFamily="34" charset="0"/>
            </a:rPr>
            <a:t>Further information on the Sheffield Primary Care Guidance on </a:t>
          </a:r>
          <a:r>
            <a:rPr lang="en-GB" sz="1400" b="0">
              <a:solidFill>
                <a:schemeClr val="tx1"/>
              </a:solidFill>
              <a:ea typeface="+mj-lt"/>
              <a:cs typeface="+mj-lt"/>
            </a:rPr>
            <a:t>Progestogens for endometrial protection when using HRT </a:t>
          </a:r>
          <a:r>
            <a:rPr lang="en-GB" sz="1400" b="0">
              <a:latin typeface="Arial" panose="020B0604020202020204" pitchFamily="34" charset="0"/>
              <a:cs typeface="Arial" panose="020B0604020202020204" pitchFamily="34" charset="0"/>
            </a:rPr>
            <a:t> will be presented at March Learning Lunch</a:t>
          </a:r>
          <a:endParaRPr lang="en-GB" sz="1400" b="0"/>
        </a:p>
      </dgm:t>
    </dgm:pt>
    <dgm:pt modelId="{C4A08F3A-19DC-6142-A0F0-F27E32134B09}" type="parTrans" cxnId="{4526B4AC-B935-9A46-8386-BC86A273E324}">
      <dgm:prSet/>
      <dgm:spPr/>
      <dgm:t>
        <a:bodyPr/>
        <a:lstStyle/>
        <a:p>
          <a:endParaRPr lang="en-GB"/>
        </a:p>
      </dgm:t>
    </dgm:pt>
    <dgm:pt modelId="{A0542459-C91B-0A45-88BE-C25BF57696CE}" type="sibTrans" cxnId="{4526B4AC-B935-9A46-8386-BC86A273E324}">
      <dgm:prSet/>
      <dgm:spPr/>
      <dgm:t>
        <a:bodyPr/>
        <a:lstStyle/>
        <a:p>
          <a:endParaRPr lang="en-GB"/>
        </a:p>
      </dgm:t>
    </dgm:pt>
    <dgm:pt modelId="{F5242C1A-BE95-6C48-9111-8B61CAFEBEC6}" type="pres">
      <dgm:prSet presAssocID="{CEE26E60-CC2E-4255-9C57-F80C7F156E8E}" presName="Name0" presStyleCnt="0">
        <dgm:presLayoutVars>
          <dgm:dir/>
          <dgm:animLvl val="lvl"/>
          <dgm:resizeHandles val="exact"/>
        </dgm:presLayoutVars>
      </dgm:prSet>
      <dgm:spPr/>
    </dgm:pt>
    <dgm:pt modelId="{9D93CDA7-D916-40CA-8FBE-91437E66B508}" type="pres">
      <dgm:prSet presAssocID="{6BB9338D-1C8A-4653-9808-48C037E99E01}" presName="boxAndChildren" presStyleCnt="0"/>
      <dgm:spPr/>
    </dgm:pt>
    <dgm:pt modelId="{3555C9EA-E877-4543-985B-1E78D5B659E0}" type="pres">
      <dgm:prSet presAssocID="{6BB9338D-1C8A-4653-9808-48C037E99E01}" presName="parentTextBox" presStyleLbl="alignNode1" presStyleIdx="0" presStyleCnt="7"/>
      <dgm:spPr/>
    </dgm:pt>
    <dgm:pt modelId="{66FD7679-3CA4-44FD-83A0-91767D6D48AF}" type="pres">
      <dgm:prSet presAssocID="{6BB9338D-1C8A-4653-9808-48C037E99E01}" presName="descendantBox" presStyleLbl="bgAccFollowNode1" presStyleIdx="0" presStyleCnt="7"/>
      <dgm:spPr/>
    </dgm:pt>
    <dgm:pt modelId="{7A792D0C-7EB1-A14B-ADDE-AC09227D17D2}" type="pres">
      <dgm:prSet presAssocID="{2D63D386-BFFC-804D-B2DA-51A747A03909}" presName="sp" presStyleCnt="0"/>
      <dgm:spPr/>
    </dgm:pt>
    <dgm:pt modelId="{D64CD126-CC58-0442-A0AF-C85EE3EBF3D1}" type="pres">
      <dgm:prSet presAssocID="{87CAD564-97C2-7940-987A-9EB96BC3894F}" presName="arrowAndChildren" presStyleCnt="0"/>
      <dgm:spPr/>
    </dgm:pt>
    <dgm:pt modelId="{EAF0B256-D433-8845-BD47-8207F0772932}" type="pres">
      <dgm:prSet presAssocID="{87CAD564-97C2-7940-987A-9EB96BC3894F}" presName="parentTextArrow" presStyleLbl="node1" presStyleIdx="0" presStyleCnt="0"/>
      <dgm:spPr/>
    </dgm:pt>
    <dgm:pt modelId="{49F51225-82A4-AF4A-9C2E-7DEA1ED6051B}" type="pres">
      <dgm:prSet presAssocID="{87CAD564-97C2-7940-987A-9EB96BC3894F}" presName="arrow" presStyleLbl="alignNode1" presStyleIdx="1" presStyleCnt="7"/>
      <dgm:spPr/>
    </dgm:pt>
    <dgm:pt modelId="{92B68A3E-11C1-0140-A7C1-3EA77CFA4934}" type="pres">
      <dgm:prSet presAssocID="{87CAD564-97C2-7940-987A-9EB96BC3894F}" presName="descendantArrow" presStyleLbl="bgAccFollowNode1" presStyleIdx="1" presStyleCnt="7"/>
      <dgm:spPr/>
    </dgm:pt>
    <dgm:pt modelId="{290D89DD-5BE5-A14D-8A84-51AAF7CB4BD9}" type="pres">
      <dgm:prSet presAssocID="{6A43DEA3-9EA5-094C-8918-EBD74AA9B144}" presName="sp" presStyleCnt="0"/>
      <dgm:spPr/>
    </dgm:pt>
    <dgm:pt modelId="{149270F9-5574-B84D-98FC-8C02A4996964}" type="pres">
      <dgm:prSet presAssocID="{AE55285E-EE71-A048-BD12-24443862061B}" presName="arrowAndChildren" presStyleCnt="0"/>
      <dgm:spPr/>
    </dgm:pt>
    <dgm:pt modelId="{64C79C89-53F2-2546-8B94-407235F6998C}" type="pres">
      <dgm:prSet presAssocID="{AE55285E-EE71-A048-BD12-24443862061B}" presName="parentTextArrow" presStyleLbl="node1" presStyleIdx="0" presStyleCnt="0"/>
      <dgm:spPr/>
    </dgm:pt>
    <dgm:pt modelId="{95F59476-9537-4243-872B-4549B81E2905}" type="pres">
      <dgm:prSet presAssocID="{AE55285E-EE71-A048-BD12-24443862061B}" presName="arrow" presStyleLbl="alignNode1" presStyleIdx="2" presStyleCnt="7"/>
      <dgm:spPr/>
    </dgm:pt>
    <dgm:pt modelId="{23AD4E33-B04B-B040-BFFB-E3E0CE26D3D7}" type="pres">
      <dgm:prSet presAssocID="{AE55285E-EE71-A048-BD12-24443862061B}" presName="descendantArrow" presStyleLbl="bgAccFollowNode1" presStyleIdx="2" presStyleCnt="7"/>
      <dgm:spPr/>
    </dgm:pt>
    <dgm:pt modelId="{BBFCC8FC-7D33-C744-B123-E5A091AF7EB4}" type="pres">
      <dgm:prSet presAssocID="{65E92B31-4DAB-6E45-A5E3-9D42B983A4CF}" presName="sp" presStyleCnt="0"/>
      <dgm:spPr/>
    </dgm:pt>
    <dgm:pt modelId="{3DEDD6FA-C58B-6240-8B15-A5554C06DDB8}" type="pres">
      <dgm:prSet presAssocID="{1DDE815B-C69E-3B47-8561-3DB32320660A}" presName="arrowAndChildren" presStyleCnt="0"/>
      <dgm:spPr/>
    </dgm:pt>
    <dgm:pt modelId="{6A2E4624-0BE7-3C48-B612-0FEC18427D23}" type="pres">
      <dgm:prSet presAssocID="{1DDE815B-C69E-3B47-8561-3DB32320660A}" presName="parentTextArrow" presStyleLbl="node1" presStyleIdx="0" presStyleCnt="0"/>
      <dgm:spPr/>
    </dgm:pt>
    <dgm:pt modelId="{E57EB3D2-5C11-4849-BA67-0CFF434E2A70}" type="pres">
      <dgm:prSet presAssocID="{1DDE815B-C69E-3B47-8561-3DB32320660A}" presName="arrow" presStyleLbl="alignNode1" presStyleIdx="3" presStyleCnt="7"/>
      <dgm:spPr/>
    </dgm:pt>
    <dgm:pt modelId="{18BE00B1-ED61-654F-88A3-D1F97523B755}" type="pres">
      <dgm:prSet presAssocID="{1DDE815B-C69E-3B47-8561-3DB32320660A}" presName="descendantArrow" presStyleLbl="bgAccFollowNode1" presStyleIdx="3" presStyleCnt="7"/>
      <dgm:spPr/>
    </dgm:pt>
    <dgm:pt modelId="{52EA78D4-1AC5-7D49-A46D-4CF831EB408B}" type="pres">
      <dgm:prSet presAssocID="{51FF8C0B-8EB9-6C47-B019-D0B9367BF29B}" presName="sp" presStyleCnt="0"/>
      <dgm:spPr/>
    </dgm:pt>
    <dgm:pt modelId="{C957AB2C-82DB-9240-A284-D58410036218}" type="pres">
      <dgm:prSet presAssocID="{CED84769-C8E7-DD45-9A41-3BD4BAF814A3}" presName="arrowAndChildren" presStyleCnt="0"/>
      <dgm:spPr/>
    </dgm:pt>
    <dgm:pt modelId="{BA34893D-8D53-9E45-9FD8-4A6D0B9E4AE2}" type="pres">
      <dgm:prSet presAssocID="{CED84769-C8E7-DD45-9A41-3BD4BAF814A3}" presName="parentTextArrow" presStyleLbl="node1" presStyleIdx="0" presStyleCnt="0"/>
      <dgm:spPr/>
    </dgm:pt>
    <dgm:pt modelId="{48C9BF85-A0C6-EB44-9408-88BE79DDF0A9}" type="pres">
      <dgm:prSet presAssocID="{CED84769-C8E7-DD45-9A41-3BD4BAF814A3}" presName="arrow" presStyleLbl="alignNode1" presStyleIdx="4" presStyleCnt="7"/>
      <dgm:spPr/>
    </dgm:pt>
    <dgm:pt modelId="{CD3E08F6-EC0C-0844-91C0-1055B27EE596}" type="pres">
      <dgm:prSet presAssocID="{CED84769-C8E7-DD45-9A41-3BD4BAF814A3}" presName="descendantArrow" presStyleLbl="bgAccFollowNode1" presStyleIdx="4" presStyleCnt="7"/>
      <dgm:spPr/>
    </dgm:pt>
    <dgm:pt modelId="{4C45EAEC-1086-1949-A6C4-560E7C853EE9}" type="pres">
      <dgm:prSet presAssocID="{FCF2D079-02AF-3742-B192-CCFB830A48F2}" presName="sp" presStyleCnt="0"/>
      <dgm:spPr/>
    </dgm:pt>
    <dgm:pt modelId="{48DD16BB-DECD-2E44-9F20-4FD37643FF41}" type="pres">
      <dgm:prSet presAssocID="{A740A4AE-9AA6-DC41-A21E-E021AA8224D6}" presName="arrowAndChildren" presStyleCnt="0"/>
      <dgm:spPr/>
    </dgm:pt>
    <dgm:pt modelId="{80FA7BE9-ADB9-5F4D-9E0E-A4B9EA403734}" type="pres">
      <dgm:prSet presAssocID="{A740A4AE-9AA6-DC41-A21E-E021AA8224D6}" presName="parentTextArrow" presStyleLbl="node1" presStyleIdx="0" presStyleCnt="0"/>
      <dgm:spPr/>
    </dgm:pt>
    <dgm:pt modelId="{0B6F2D48-F934-C341-A5E3-5DA44594009E}" type="pres">
      <dgm:prSet presAssocID="{A740A4AE-9AA6-DC41-A21E-E021AA8224D6}" presName="arrow" presStyleLbl="alignNode1" presStyleIdx="5" presStyleCnt="7"/>
      <dgm:spPr/>
    </dgm:pt>
    <dgm:pt modelId="{292A7F5A-A759-C24D-A894-227D8F640A4F}" type="pres">
      <dgm:prSet presAssocID="{A740A4AE-9AA6-DC41-A21E-E021AA8224D6}" presName="descendantArrow" presStyleLbl="bgAccFollowNode1" presStyleIdx="5" presStyleCnt="7"/>
      <dgm:spPr/>
    </dgm:pt>
    <dgm:pt modelId="{013F756A-F2BF-D749-B2AA-0DC53628D17D}" type="pres">
      <dgm:prSet presAssocID="{4E350671-F22A-46DE-9468-C4270F1FCEFB}" presName="sp" presStyleCnt="0"/>
      <dgm:spPr/>
    </dgm:pt>
    <dgm:pt modelId="{17AE0481-C20E-E443-82C8-A74A3C967773}" type="pres">
      <dgm:prSet presAssocID="{9D60B54C-4800-4453-BA14-FCC30F7DC30E}" presName="arrowAndChildren" presStyleCnt="0"/>
      <dgm:spPr/>
    </dgm:pt>
    <dgm:pt modelId="{5AEA33AB-37CE-A546-A388-30B47972E7B2}" type="pres">
      <dgm:prSet presAssocID="{9D60B54C-4800-4453-BA14-FCC30F7DC30E}" presName="parentTextArrow" presStyleLbl="node1" presStyleIdx="0" presStyleCnt="0"/>
      <dgm:spPr/>
    </dgm:pt>
    <dgm:pt modelId="{11D4CD16-9CA7-B741-9BAC-84DBBC599A84}" type="pres">
      <dgm:prSet presAssocID="{9D60B54C-4800-4453-BA14-FCC30F7DC30E}" presName="arrow" presStyleLbl="alignNode1" presStyleIdx="6" presStyleCnt="7"/>
      <dgm:spPr/>
    </dgm:pt>
    <dgm:pt modelId="{85C7EF09-B132-534D-8A31-A352C8FBF746}" type="pres">
      <dgm:prSet presAssocID="{9D60B54C-4800-4453-BA14-FCC30F7DC30E}" presName="descendantArrow" presStyleLbl="bgAccFollowNode1" presStyleIdx="6" presStyleCnt="7" custScaleX="100930" custScaleY="93147" custLinFactNeighborX="2342" custLinFactNeighborY="3106"/>
      <dgm:spPr/>
    </dgm:pt>
  </dgm:ptLst>
  <dgm:cxnLst>
    <dgm:cxn modelId="{40B62E11-9FAC-BB4F-A36F-E2748EAA0B47}" type="presOf" srcId="{3403EEBA-8E69-4E49-95DC-F99FED0A5F32}" destId="{292A7F5A-A759-C24D-A894-227D8F640A4F}" srcOrd="0" destOrd="0" presId="urn:microsoft.com/office/officeart/2016/7/layout/VerticalDownArrowProcess"/>
    <dgm:cxn modelId="{556A5E13-2EC0-5447-8B23-FB3260AFE12A}" srcId="{CEE26E60-CC2E-4255-9C57-F80C7F156E8E}" destId="{AE55285E-EE71-A048-BD12-24443862061B}" srcOrd="4" destOrd="0" parTransId="{1B5A431E-A3CC-4E4E-B473-54CE901B66FB}" sibTransId="{6A43DEA3-9EA5-094C-8918-EBD74AA9B144}"/>
    <dgm:cxn modelId="{F5B8AD16-5A3A-834A-93BB-B05A332F49D2}" type="presOf" srcId="{A740A4AE-9AA6-DC41-A21E-E021AA8224D6}" destId="{0B6F2D48-F934-C341-A5E3-5DA44594009E}" srcOrd="1" destOrd="0" presId="urn:microsoft.com/office/officeart/2016/7/layout/VerticalDownArrowProcess"/>
    <dgm:cxn modelId="{6B165418-CF17-E947-B603-06C34450EBD5}" type="presOf" srcId="{1DDE815B-C69E-3B47-8561-3DB32320660A}" destId="{6A2E4624-0BE7-3C48-B612-0FEC18427D23}" srcOrd="0" destOrd="0" presId="urn:microsoft.com/office/officeart/2016/7/layout/VerticalDownArrowProcess"/>
    <dgm:cxn modelId="{2288161F-EA3E-4DD6-B1CC-2FB52B10424A}" srcId="{9D60B54C-4800-4453-BA14-FCC30F7DC30E}" destId="{02BA7A96-F323-4049-93C9-DB3DEDA9BAF9}" srcOrd="0" destOrd="0" parTransId="{DA4F000E-0287-41D1-B64B-C4D6B9422B93}" sibTransId="{290F9BD1-7897-4C13-BDA6-930A751AB2D3}"/>
    <dgm:cxn modelId="{403A2020-7ADD-E543-BD24-E0DD0F5190FB}" type="presOf" srcId="{CED84769-C8E7-DD45-9A41-3BD4BAF814A3}" destId="{BA34893D-8D53-9E45-9FD8-4A6D0B9E4AE2}" srcOrd="0" destOrd="0" presId="urn:microsoft.com/office/officeart/2016/7/layout/VerticalDownArrowProcess"/>
    <dgm:cxn modelId="{C2592A24-49B0-46E9-9E9C-F9010C8A3E54}" type="presOf" srcId="{6BB9338D-1C8A-4653-9808-48C037E99E01}" destId="{3555C9EA-E877-4543-985B-1E78D5B659E0}" srcOrd="0" destOrd="0" presId="urn:microsoft.com/office/officeart/2016/7/layout/VerticalDownArrowProcess"/>
    <dgm:cxn modelId="{EC75E035-6E31-6E42-9E0D-7440397A7626}" srcId="{CEE26E60-CC2E-4255-9C57-F80C7F156E8E}" destId="{CED84769-C8E7-DD45-9A41-3BD4BAF814A3}" srcOrd="2" destOrd="0" parTransId="{CDAE1BC2-BACE-DC45-9E1F-04B6EF3909F4}" sibTransId="{51FF8C0B-8EB9-6C47-B019-D0B9367BF29B}"/>
    <dgm:cxn modelId="{40812E36-3D7C-7749-9D98-4234785DD2FC}" type="presOf" srcId="{02BA7A96-F323-4049-93C9-DB3DEDA9BAF9}" destId="{85C7EF09-B132-534D-8A31-A352C8FBF746}" srcOrd="0" destOrd="0" presId="urn:microsoft.com/office/officeart/2016/7/layout/VerticalDownArrowProcess"/>
    <dgm:cxn modelId="{03C5A039-A3D0-4C46-9EDD-A527CE4A3FC7}" type="presOf" srcId="{AE55285E-EE71-A048-BD12-24443862061B}" destId="{95F59476-9537-4243-872B-4549B81E2905}" srcOrd="1" destOrd="0" presId="urn:microsoft.com/office/officeart/2016/7/layout/VerticalDownArrowProcess"/>
    <dgm:cxn modelId="{E85DAA43-F627-7947-AFD5-98A3856AEB73}" type="presOf" srcId="{A740A4AE-9AA6-DC41-A21E-E021AA8224D6}" destId="{80FA7BE9-ADB9-5F4D-9E0E-A4B9EA403734}" srcOrd="0" destOrd="0" presId="urn:microsoft.com/office/officeart/2016/7/layout/VerticalDownArrowProcess"/>
    <dgm:cxn modelId="{0B97D663-6B00-314B-A526-407B994F1508}" type="presOf" srcId="{ECFDE6F7-7F52-1346-BCA3-83F44E173618}" destId="{23AD4E33-B04B-B040-BFFB-E3E0CE26D3D7}" srcOrd="0" destOrd="0" presId="urn:microsoft.com/office/officeart/2016/7/layout/VerticalDownArrowProcess"/>
    <dgm:cxn modelId="{79ADD745-CD38-1B49-AA4E-13CB3C5A301B}" srcId="{CED84769-C8E7-DD45-9A41-3BD4BAF814A3}" destId="{317C6F5E-6598-474A-A113-423CD2D61736}" srcOrd="0" destOrd="0" parTransId="{94BFE56D-D4EE-8440-AA2B-F62F48DF68D8}" sibTransId="{2BF28D44-43E0-9649-8898-2E321E9B1C4B}"/>
    <dgm:cxn modelId="{16591066-70D1-6547-828D-DBCF8266CE24}" type="presOf" srcId="{B48279EF-D096-F041-B3A4-2ED21D77A9CA}" destId="{18BE00B1-ED61-654F-88A3-D1F97523B755}" srcOrd="0" destOrd="0" presId="urn:microsoft.com/office/officeart/2016/7/layout/VerticalDownArrowProcess"/>
    <dgm:cxn modelId="{736ADD6D-92C4-AD48-8FD7-9C7C1E6D1F36}" srcId="{CEE26E60-CC2E-4255-9C57-F80C7F156E8E}" destId="{A740A4AE-9AA6-DC41-A21E-E021AA8224D6}" srcOrd="1" destOrd="0" parTransId="{E5985BB3-A8A0-7F4D-9081-245A4E533BBB}" sibTransId="{FCF2D079-02AF-3742-B192-CCFB830A48F2}"/>
    <dgm:cxn modelId="{D7AB0A6E-232D-5B47-BE3B-24641D70E816}" srcId="{A740A4AE-9AA6-DC41-A21E-E021AA8224D6}" destId="{3403EEBA-8E69-4E49-95DC-F99FED0A5F32}" srcOrd="0" destOrd="0" parTransId="{8CA8CE38-2B90-4743-AF33-BB4A6BFC9704}" sibTransId="{BDE62CB7-B040-EE45-8A2B-61718D027688}"/>
    <dgm:cxn modelId="{B400036F-7956-B246-B06F-9F69A5A0EA8D}" srcId="{CEE26E60-CC2E-4255-9C57-F80C7F156E8E}" destId="{87CAD564-97C2-7940-987A-9EB96BC3894F}" srcOrd="5" destOrd="0" parTransId="{7C89F11D-8AF3-A840-BFAE-648B3E2F0AF1}" sibTransId="{2D63D386-BFFC-804D-B2DA-51A747A03909}"/>
    <dgm:cxn modelId="{1EDBF257-C651-3540-8380-1623C4D82E21}" type="presOf" srcId="{87CAD564-97C2-7940-987A-9EB96BC3894F}" destId="{49F51225-82A4-AF4A-9C2E-7DEA1ED6051B}" srcOrd="1" destOrd="0" presId="urn:microsoft.com/office/officeart/2016/7/layout/VerticalDownArrowProcess"/>
    <dgm:cxn modelId="{60FB5D78-36F1-8E4F-A913-418B88FEFF6D}" srcId="{CEE26E60-CC2E-4255-9C57-F80C7F156E8E}" destId="{1DDE815B-C69E-3B47-8561-3DB32320660A}" srcOrd="3" destOrd="0" parTransId="{514E28FF-15AE-4B44-B306-01D7E443CDF8}" sibTransId="{65E92B31-4DAB-6E45-A5E3-9D42B983A4CF}"/>
    <dgm:cxn modelId="{50E5B259-6FFE-4123-8A1F-4A88A14182D0}" type="presOf" srcId="{2E5F1D2B-8F36-46CA-B0E6-485E212C9100}" destId="{66FD7679-3CA4-44FD-83A0-91767D6D48AF}" srcOrd="0" destOrd="0" presId="urn:microsoft.com/office/officeart/2016/7/layout/VerticalDownArrowProcess"/>
    <dgm:cxn modelId="{F638AC83-0880-EA45-93B1-F78D8E1EFFFD}" srcId="{87CAD564-97C2-7940-987A-9EB96BC3894F}" destId="{8A9C2DF7-5AF6-8F41-A65E-45643F775D71}" srcOrd="0" destOrd="0" parTransId="{F0D0B6FA-888A-FF4C-8D7A-EB817EE0975D}" sibTransId="{CAB805FB-5432-744F-8B31-EFC29D053FDF}"/>
    <dgm:cxn modelId="{A3FFFD8A-945E-47A9-8093-86658D5B7EB2}" srcId="{CEE26E60-CC2E-4255-9C57-F80C7F156E8E}" destId="{6BB9338D-1C8A-4653-9808-48C037E99E01}" srcOrd="6" destOrd="0" parTransId="{D59FA339-3437-4479-8440-5C1C12119CAD}" sibTransId="{D432470B-04B1-42BE-8828-1D130A5AB35C}"/>
    <dgm:cxn modelId="{9E1FE390-D47C-EC4D-BDA8-2CCDA183CDF6}" type="presOf" srcId="{9D60B54C-4800-4453-BA14-FCC30F7DC30E}" destId="{11D4CD16-9CA7-B741-9BAC-84DBBC599A84}" srcOrd="1" destOrd="0" presId="urn:microsoft.com/office/officeart/2016/7/layout/VerticalDownArrowProcess"/>
    <dgm:cxn modelId="{A68E2F9D-4E6F-4A75-8C67-C4CD09B6789C}" srcId="{6BB9338D-1C8A-4653-9808-48C037E99E01}" destId="{2E5F1D2B-8F36-46CA-B0E6-485E212C9100}" srcOrd="0" destOrd="0" parTransId="{8088AA05-2259-4D7E-A19A-2ADB83FDB940}" sibTransId="{23B3724F-5387-4598-A16D-551C5521D19A}"/>
    <dgm:cxn modelId="{E355BC9D-A793-7C42-8155-3DF0E3D903BC}" type="presOf" srcId="{CED84769-C8E7-DD45-9A41-3BD4BAF814A3}" destId="{48C9BF85-A0C6-EB44-9408-88BE79DDF0A9}" srcOrd="1" destOrd="0" presId="urn:microsoft.com/office/officeart/2016/7/layout/VerticalDownArrowProcess"/>
    <dgm:cxn modelId="{7E141EA7-34D2-42AA-BE0D-4791E28FC7E8}" srcId="{CEE26E60-CC2E-4255-9C57-F80C7F156E8E}" destId="{9D60B54C-4800-4453-BA14-FCC30F7DC30E}" srcOrd="0" destOrd="0" parTransId="{E42DFB4A-C7E4-45C9-BABD-A74FA9A5C5D8}" sibTransId="{4E350671-F22A-46DE-9468-C4270F1FCEFB}"/>
    <dgm:cxn modelId="{4526B4AC-B935-9A46-8386-BC86A273E324}" srcId="{1DDE815B-C69E-3B47-8561-3DB32320660A}" destId="{B48279EF-D096-F041-B3A4-2ED21D77A9CA}" srcOrd="0" destOrd="0" parTransId="{C4A08F3A-19DC-6142-A0F0-F27E32134B09}" sibTransId="{A0542459-C91B-0A45-88BE-C25BF57696CE}"/>
    <dgm:cxn modelId="{6087C9B9-ECA6-654F-A6BE-C62E81F4F9B5}" type="presOf" srcId="{AE55285E-EE71-A048-BD12-24443862061B}" destId="{64C79C89-53F2-2546-8B94-407235F6998C}" srcOrd="0" destOrd="0" presId="urn:microsoft.com/office/officeart/2016/7/layout/VerticalDownArrowProcess"/>
    <dgm:cxn modelId="{B3BFC2BA-C134-2543-9F21-0325FA438AAF}" type="presOf" srcId="{87CAD564-97C2-7940-987A-9EB96BC3894F}" destId="{EAF0B256-D433-8845-BD47-8207F0772932}" srcOrd="0" destOrd="0" presId="urn:microsoft.com/office/officeart/2016/7/layout/VerticalDownArrowProcess"/>
    <dgm:cxn modelId="{017A63CD-6839-694A-8671-3D99275BD3A0}" srcId="{AE55285E-EE71-A048-BD12-24443862061B}" destId="{ECFDE6F7-7F52-1346-BCA3-83F44E173618}" srcOrd="0" destOrd="0" parTransId="{CB051736-BFEE-EF48-A073-F3815079B2AC}" sibTransId="{993CF22E-765D-FC43-B7A4-0560CD3402DE}"/>
    <dgm:cxn modelId="{114143DF-DAA6-2D42-BA2B-40B4122DCCE3}" type="presOf" srcId="{317C6F5E-6598-474A-A113-423CD2D61736}" destId="{CD3E08F6-EC0C-0844-91C0-1055B27EE596}" srcOrd="0" destOrd="0" presId="urn:microsoft.com/office/officeart/2016/7/layout/VerticalDownArrowProcess"/>
    <dgm:cxn modelId="{55F0C0DF-7648-0840-B66B-04D85EC24EA8}" type="presOf" srcId="{9D60B54C-4800-4453-BA14-FCC30F7DC30E}" destId="{5AEA33AB-37CE-A546-A388-30B47972E7B2}" srcOrd="0" destOrd="0" presId="urn:microsoft.com/office/officeart/2016/7/layout/VerticalDownArrowProcess"/>
    <dgm:cxn modelId="{D5A1E5F1-6775-2B45-9358-2EC86A7254D7}" type="presOf" srcId="{8A9C2DF7-5AF6-8F41-A65E-45643F775D71}" destId="{92B68A3E-11C1-0140-A7C1-3EA77CFA4934}" srcOrd="0" destOrd="0" presId="urn:microsoft.com/office/officeart/2016/7/layout/VerticalDownArrowProcess"/>
    <dgm:cxn modelId="{4969BAF7-A877-994A-80D0-7EF1AD3893FC}" type="presOf" srcId="{1DDE815B-C69E-3B47-8561-3DB32320660A}" destId="{E57EB3D2-5C11-4849-BA67-0CFF434E2A70}" srcOrd="1" destOrd="0" presId="urn:microsoft.com/office/officeart/2016/7/layout/VerticalDownArrowProcess"/>
    <dgm:cxn modelId="{17AC28FA-AEDC-D64B-921F-7B9F342594D2}" type="presOf" srcId="{CEE26E60-CC2E-4255-9C57-F80C7F156E8E}" destId="{F5242C1A-BE95-6C48-9111-8B61CAFEBEC6}" srcOrd="0" destOrd="0" presId="urn:microsoft.com/office/officeart/2016/7/layout/VerticalDownArrowProcess"/>
    <dgm:cxn modelId="{2BDF6CF7-454B-4E59-8433-2BE54E2FA36C}" type="presParOf" srcId="{F5242C1A-BE95-6C48-9111-8B61CAFEBEC6}" destId="{9D93CDA7-D916-40CA-8FBE-91437E66B508}" srcOrd="0" destOrd="0" presId="urn:microsoft.com/office/officeart/2016/7/layout/VerticalDownArrowProcess"/>
    <dgm:cxn modelId="{CE752073-F757-4E15-9F63-A4679F035912}" type="presParOf" srcId="{9D93CDA7-D916-40CA-8FBE-91437E66B508}" destId="{3555C9EA-E877-4543-985B-1E78D5B659E0}" srcOrd="0" destOrd="0" presId="urn:microsoft.com/office/officeart/2016/7/layout/VerticalDownArrowProcess"/>
    <dgm:cxn modelId="{B4FD75B1-786E-4EEA-BDDE-16C17AAFC1FC}" type="presParOf" srcId="{9D93CDA7-D916-40CA-8FBE-91437E66B508}" destId="{66FD7679-3CA4-44FD-83A0-91767D6D48AF}" srcOrd="1" destOrd="0" presId="urn:microsoft.com/office/officeart/2016/7/layout/VerticalDownArrowProcess"/>
    <dgm:cxn modelId="{6CAF873B-EFE8-FE42-8AFA-6BAF634AD718}" type="presParOf" srcId="{F5242C1A-BE95-6C48-9111-8B61CAFEBEC6}" destId="{7A792D0C-7EB1-A14B-ADDE-AC09227D17D2}" srcOrd="1" destOrd="0" presId="urn:microsoft.com/office/officeart/2016/7/layout/VerticalDownArrowProcess"/>
    <dgm:cxn modelId="{242237E2-A229-824C-8E79-60D3B69AD8F2}" type="presParOf" srcId="{F5242C1A-BE95-6C48-9111-8B61CAFEBEC6}" destId="{D64CD126-CC58-0442-A0AF-C85EE3EBF3D1}" srcOrd="2" destOrd="0" presId="urn:microsoft.com/office/officeart/2016/7/layout/VerticalDownArrowProcess"/>
    <dgm:cxn modelId="{B3477D2D-4095-474D-9639-6D3848DE118D}" type="presParOf" srcId="{D64CD126-CC58-0442-A0AF-C85EE3EBF3D1}" destId="{EAF0B256-D433-8845-BD47-8207F0772932}" srcOrd="0" destOrd="0" presId="urn:microsoft.com/office/officeart/2016/7/layout/VerticalDownArrowProcess"/>
    <dgm:cxn modelId="{7A6FA166-933C-BE42-8D4F-C18C45A991A2}" type="presParOf" srcId="{D64CD126-CC58-0442-A0AF-C85EE3EBF3D1}" destId="{49F51225-82A4-AF4A-9C2E-7DEA1ED6051B}" srcOrd="1" destOrd="0" presId="urn:microsoft.com/office/officeart/2016/7/layout/VerticalDownArrowProcess"/>
    <dgm:cxn modelId="{9B46777F-D394-C24C-8572-62BACD28194E}" type="presParOf" srcId="{D64CD126-CC58-0442-A0AF-C85EE3EBF3D1}" destId="{92B68A3E-11C1-0140-A7C1-3EA77CFA4934}" srcOrd="2" destOrd="0" presId="urn:microsoft.com/office/officeart/2016/7/layout/VerticalDownArrowProcess"/>
    <dgm:cxn modelId="{8653EDAD-331E-C54E-B404-4FBEEE82302C}" type="presParOf" srcId="{F5242C1A-BE95-6C48-9111-8B61CAFEBEC6}" destId="{290D89DD-5BE5-A14D-8A84-51AAF7CB4BD9}" srcOrd="3" destOrd="0" presId="urn:microsoft.com/office/officeart/2016/7/layout/VerticalDownArrowProcess"/>
    <dgm:cxn modelId="{6C0D6C73-795D-EA4A-A674-CAF2C93B7960}" type="presParOf" srcId="{F5242C1A-BE95-6C48-9111-8B61CAFEBEC6}" destId="{149270F9-5574-B84D-98FC-8C02A4996964}" srcOrd="4" destOrd="0" presId="urn:microsoft.com/office/officeart/2016/7/layout/VerticalDownArrowProcess"/>
    <dgm:cxn modelId="{925A0816-FD5B-5949-8731-BC120FE8D5B2}" type="presParOf" srcId="{149270F9-5574-B84D-98FC-8C02A4996964}" destId="{64C79C89-53F2-2546-8B94-407235F6998C}" srcOrd="0" destOrd="0" presId="urn:microsoft.com/office/officeart/2016/7/layout/VerticalDownArrowProcess"/>
    <dgm:cxn modelId="{6652291B-FC04-AE4A-BFAD-B3A42B33D2CB}" type="presParOf" srcId="{149270F9-5574-B84D-98FC-8C02A4996964}" destId="{95F59476-9537-4243-872B-4549B81E2905}" srcOrd="1" destOrd="0" presId="urn:microsoft.com/office/officeart/2016/7/layout/VerticalDownArrowProcess"/>
    <dgm:cxn modelId="{DD15F3A4-82A4-1044-8E52-59C4E225C278}" type="presParOf" srcId="{149270F9-5574-B84D-98FC-8C02A4996964}" destId="{23AD4E33-B04B-B040-BFFB-E3E0CE26D3D7}" srcOrd="2" destOrd="0" presId="urn:microsoft.com/office/officeart/2016/7/layout/VerticalDownArrowProcess"/>
    <dgm:cxn modelId="{BBABE506-F1EA-3E42-8280-8A22CD9ADB38}" type="presParOf" srcId="{F5242C1A-BE95-6C48-9111-8B61CAFEBEC6}" destId="{BBFCC8FC-7D33-C744-B123-E5A091AF7EB4}" srcOrd="5" destOrd="0" presId="urn:microsoft.com/office/officeart/2016/7/layout/VerticalDownArrowProcess"/>
    <dgm:cxn modelId="{294927FB-8353-9949-845F-D22C77AF99B0}" type="presParOf" srcId="{F5242C1A-BE95-6C48-9111-8B61CAFEBEC6}" destId="{3DEDD6FA-C58B-6240-8B15-A5554C06DDB8}" srcOrd="6" destOrd="0" presId="urn:microsoft.com/office/officeart/2016/7/layout/VerticalDownArrowProcess"/>
    <dgm:cxn modelId="{D1F5E8FD-B0C4-3B42-A4F7-A20C99C456BA}" type="presParOf" srcId="{3DEDD6FA-C58B-6240-8B15-A5554C06DDB8}" destId="{6A2E4624-0BE7-3C48-B612-0FEC18427D23}" srcOrd="0" destOrd="0" presId="urn:microsoft.com/office/officeart/2016/7/layout/VerticalDownArrowProcess"/>
    <dgm:cxn modelId="{13DBB1C5-0A07-4941-9071-86B6D2F9D18C}" type="presParOf" srcId="{3DEDD6FA-C58B-6240-8B15-A5554C06DDB8}" destId="{E57EB3D2-5C11-4849-BA67-0CFF434E2A70}" srcOrd="1" destOrd="0" presId="urn:microsoft.com/office/officeart/2016/7/layout/VerticalDownArrowProcess"/>
    <dgm:cxn modelId="{C595E375-1E09-3F45-BD9B-5A394D7D19AD}" type="presParOf" srcId="{3DEDD6FA-C58B-6240-8B15-A5554C06DDB8}" destId="{18BE00B1-ED61-654F-88A3-D1F97523B755}" srcOrd="2" destOrd="0" presId="urn:microsoft.com/office/officeart/2016/7/layout/VerticalDownArrowProcess"/>
    <dgm:cxn modelId="{A89A3B54-F8E8-CA4D-980B-53EC5938EFF3}" type="presParOf" srcId="{F5242C1A-BE95-6C48-9111-8B61CAFEBEC6}" destId="{52EA78D4-1AC5-7D49-A46D-4CF831EB408B}" srcOrd="7" destOrd="0" presId="urn:microsoft.com/office/officeart/2016/7/layout/VerticalDownArrowProcess"/>
    <dgm:cxn modelId="{E6F8DD0F-6E08-224C-A281-48D179866414}" type="presParOf" srcId="{F5242C1A-BE95-6C48-9111-8B61CAFEBEC6}" destId="{C957AB2C-82DB-9240-A284-D58410036218}" srcOrd="8" destOrd="0" presId="urn:microsoft.com/office/officeart/2016/7/layout/VerticalDownArrowProcess"/>
    <dgm:cxn modelId="{3FF6716C-3CD9-BE4F-8C29-24DE576DD004}" type="presParOf" srcId="{C957AB2C-82DB-9240-A284-D58410036218}" destId="{BA34893D-8D53-9E45-9FD8-4A6D0B9E4AE2}" srcOrd="0" destOrd="0" presId="urn:microsoft.com/office/officeart/2016/7/layout/VerticalDownArrowProcess"/>
    <dgm:cxn modelId="{AABAAC26-D418-F742-B1AD-AD087588D191}" type="presParOf" srcId="{C957AB2C-82DB-9240-A284-D58410036218}" destId="{48C9BF85-A0C6-EB44-9408-88BE79DDF0A9}" srcOrd="1" destOrd="0" presId="urn:microsoft.com/office/officeart/2016/7/layout/VerticalDownArrowProcess"/>
    <dgm:cxn modelId="{CF3D9A39-4A46-9F4C-98AD-0EB96324CBBA}" type="presParOf" srcId="{C957AB2C-82DB-9240-A284-D58410036218}" destId="{CD3E08F6-EC0C-0844-91C0-1055B27EE596}" srcOrd="2" destOrd="0" presId="urn:microsoft.com/office/officeart/2016/7/layout/VerticalDownArrowProcess"/>
    <dgm:cxn modelId="{304A96C3-BA5B-7642-A358-D3F7C257152A}" type="presParOf" srcId="{F5242C1A-BE95-6C48-9111-8B61CAFEBEC6}" destId="{4C45EAEC-1086-1949-A6C4-560E7C853EE9}" srcOrd="9" destOrd="0" presId="urn:microsoft.com/office/officeart/2016/7/layout/VerticalDownArrowProcess"/>
    <dgm:cxn modelId="{EF1079D9-1846-0D4F-B7AB-9329C0C97725}" type="presParOf" srcId="{F5242C1A-BE95-6C48-9111-8B61CAFEBEC6}" destId="{48DD16BB-DECD-2E44-9F20-4FD37643FF41}" srcOrd="10" destOrd="0" presId="urn:microsoft.com/office/officeart/2016/7/layout/VerticalDownArrowProcess"/>
    <dgm:cxn modelId="{532B4939-B638-AA42-BA31-B4B6771BD6D2}" type="presParOf" srcId="{48DD16BB-DECD-2E44-9F20-4FD37643FF41}" destId="{80FA7BE9-ADB9-5F4D-9E0E-A4B9EA403734}" srcOrd="0" destOrd="0" presId="urn:microsoft.com/office/officeart/2016/7/layout/VerticalDownArrowProcess"/>
    <dgm:cxn modelId="{1D4688D4-574D-144D-89F0-A3EC8553B4B3}" type="presParOf" srcId="{48DD16BB-DECD-2E44-9F20-4FD37643FF41}" destId="{0B6F2D48-F934-C341-A5E3-5DA44594009E}" srcOrd="1" destOrd="0" presId="urn:microsoft.com/office/officeart/2016/7/layout/VerticalDownArrowProcess"/>
    <dgm:cxn modelId="{85564CC3-2123-B548-9FE7-E26F238BFD6B}" type="presParOf" srcId="{48DD16BB-DECD-2E44-9F20-4FD37643FF41}" destId="{292A7F5A-A759-C24D-A894-227D8F640A4F}" srcOrd="2" destOrd="0" presId="urn:microsoft.com/office/officeart/2016/7/layout/VerticalDownArrowProcess"/>
    <dgm:cxn modelId="{CD11767A-4123-1F46-BC15-9E45235246F8}" type="presParOf" srcId="{F5242C1A-BE95-6C48-9111-8B61CAFEBEC6}" destId="{013F756A-F2BF-D749-B2AA-0DC53628D17D}" srcOrd="11" destOrd="0" presId="urn:microsoft.com/office/officeart/2016/7/layout/VerticalDownArrowProcess"/>
    <dgm:cxn modelId="{FB9A58FE-FE5C-8247-A878-1D72F54149E4}" type="presParOf" srcId="{F5242C1A-BE95-6C48-9111-8B61CAFEBEC6}" destId="{17AE0481-C20E-E443-82C8-A74A3C967773}" srcOrd="12" destOrd="0" presId="urn:microsoft.com/office/officeart/2016/7/layout/VerticalDownArrowProcess"/>
    <dgm:cxn modelId="{CFE3DD28-5596-6641-BA21-9CA5D68B8600}" type="presParOf" srcId="{17AE0481-C20E-E443-82C8-A74A3C967773}" destId="{5AEA33AB-37CE-A546-A388-30B47972E7B2}" srcOrd="0" destOrd="0" presId="urn:microsoft.com/office/officeart/2016/7/layout/VerticalDownArrowProcess"/>
    <dgm:cxn modelId="{365895DE-2158-2841-9E27-9314EB91EBC0}" type="presParOf" srcId="{17AE0481-C20E-E443-82C8-A74A3C967773}" destId="{11D4CD16-9CA7-B741-9BAC-84DBBC599A84}" srcOrd="1" destOrd="0" presId="urn:microsoft.com/office/officeart/2016/7/layout/VerticalDownArrowProcess"/>
    <dgm:cxn modelId="{A6C218B1-9391-4244-8343-04969E4A1930}" type="presParOf" srcId="{17AE0481-C20E-E443-82C8-A74A3C967773}" destId="{85C7EF09-B132-534D-8A31-A352C8FBF746}"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64F2-1B1F-8840-BA72-474A1DA07D1A}">
      <dsp:nvSpPr>
        <dsp:cNvPr id="0" name=""/>
        <dsp:cNvSpPr/>
      </dsp:nvSpPr>
      <dsp:spPr>
        <a:xfrm>
          <a:off x="283024" y="-8207"/>
          <a:ext cx="6373960" cy="39763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15C3A-90C8-E84E-95E0-4193F3F5B2FF}">
      <dsp:nvSpPr>
        <dsp:cNvPr id="0" name=""/>
        <dsp:cNvSpPr/>
      </dsp:nvSpPr>
      <dsp:spPr>
        <a:xfrm>
          <a:off x="1049933" y="720356"/>
          <a:ext cx="6373960" cy="397637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GB" sz="2400" b="1" i="0" u="none" kern="1200"/>
            <a:t>Managing prescribing in heart failure</a:t>
          </a:r>
        </a:p>
        <a:p>
          <a:pPr marL="0" lvl="0" indent="0" algn="ctr" defTabSz="1066800">
            <a:lnSpc>
              <a:spcPct val="100000"/>
            </a:lnSpc>
            <a:spcBef>
              <a:spcPct val="0"/>
            </a:spcBef>
            <a:spcAft>
              <a:spcPct val="35000"/>
            </a:spcAft>
            <a:buNone/>
          </a:pPr>
          <a:r>
            <a:rPr lang="en-GB" sz="2400" b="0" i="0" kern="1200">
              <a:latin typeface="+mn-lt"/>
            </a:rPr>
            <a:t>Session 1: Master the complexities of heart failure medications. Learn how to tailor therapy for individual patient needs.</a:t>
          </a:r>
        </a:p>
        <a:p>
          <a:pPr marL="0" lvl="0" indent="0" algn="ctr" defTabSz="1066800">
            <a:lnSpc>
              <a:spcPct val="100000"/>
            </a:lnSpc>
            <a:spcBef>
              <a:spcPct val="0"/>
            </a:spcBef>
            <a:spcAft>
              <a:spcPct val="35000"/>
            </a:spcAft>
            <a:buNone/>
          </a:pPr>
          <a:r>
            <a:rPr lang="en-GB" sz="2400" b="0" i="0" kern="1200">
              <a:latin typeface="+mn-lt"/>
            </a:rPr>
            <a:t>Wednesday 26</a:t>
          </a:r>
          <a:r>
            <a:rPr lang="en-GB" sz="2400" b="0" i="0" kern="1200" baseline="30000">
              <a:latin typeface="+mn-lt"/>
            </a:rPr>
            <a:t>th</a:t>
          </a:r>
          <a:r>
            <a:rPr lang="en-GB" sz="2400" b="0" i="0" kern="1200">
              <a:latin typeface="+mn-lt"/>
            </a:rPr>
            <a:t> </a:t>
          </a:r>
          <a:r>
            <a:rPr lang="en-GB" sz="2400" b="0" i="0" u="none" kern="1200"/>
            <a:t> February 2025</a:t>
          </a:r>
          <a:r>
            <a:rPr lang="en-GB" sz="2400" b="0" i="0" kern="1200">
              <a:latin typeface="+mn-lt"/>
            </a:rPr>
            <a:t>, 1pm-2pm</a:t>
          </a:r>
        </a:p>
        <a:p>
          <a:pPr marL="0" lvl="0" indent="0" algn="ctr" defTabSz="1066800">
            <a:lnSpc>
              <a:spcPct val="100000"/>
            </a:lnSpc>
            <a:spcBef>
              <a:spcPct val="0"/>
            </a:spcBef>
            <a:spcAft>
              <a:spcPct val="35000"/>
            </a:spcAft>
            <a:buNone/>
          </a:pPr>
          <a:r>
            <a:rPr lang="en-GB" sz="2400" b="1" i="0" kern="1200">
              <a:latin typeface="+mn-lt"/>
            </a:rPr>
            <a:t> </a:t>
          </a:r>
          <a:r>
            <a:rPr lang="en-GB" sz="2400" b="0" i="0" kern="1200">
              <a:solidFill>
                <a:schemeClr val="tx1"/>
              </a:solidFill>
              <a:effectLst/>
              <a:latin typeface="+mn-lt"/>
              <a:cs typeface="Arial" panose="020B0604020202020204" pitchFamily="34" charset="0"/>
            </a:rPr>
            <a:t>All registered subscribers can </a:t>
          </a:r>
          <a:r>
            <a:rPr lang="en-GB" sz="2400" b="1" i="0" u="sng" kern="1200">
              <a:solidFill>
                <a:srgbClr val="ED8B00"/>
              </a:solidFill>
              <a:effectLst/>
              <a:latin typeface="+mn-lt"/>
              <a:cs typeface="Arial" panose="020B0604020202020204" pitchFamily="34" charset="0"/>
              <a:hlinkClick xmlns:r="http://schemas.openxmlformats.org/officeDocument/2006/relationships" r:id="rId1"/>
            </a:rPr>
            <a:t>sign up here</a:t>
          </a:r>
          <a:endParaRPr lang="en-US" sz="2000" b="1" kern="1200"/>
        </a:p>
      </dsp:txBody>
      <dsp:txXfrm>
        <a:off x="1166397" y="836820"/>
        <a:ext cx="6141032" cy="3743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4D897-07B0-EC40-9213-B13D676CC957}">
      <dsp:nvSpPr>
        <dsp:cNvPr id="0" name=""/>
        <dsp:cNvSpPr/>
      </dsp:nvSpPr>
      <dsp:spPr>
        <a:xfrm>
          <a:off x="4157515" y="-188543"/>
          <a:ext cx="3504623" cy="41278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0E063-0171-2F4D-986F-DA8CD2BDE5D8}">
      <dsp:nvSpPr>
        <dsp:cNvPr id="0" name=""/>
        <dsp:cNvSpPr/>
      </dsp:nvSpPr>
      <dsp:spPr>
        <a:xfrm>
          <a:off x="4993484" y="605626"/>
          <a:ext cx="3504623" cy="41278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n-GB" sz="2600" b="1" i="0" kern="1200">
              <a:effectLst/>
              <a:latin typeface="Calibri" panose="020F0502020204030204" pitchFamily="34" charset="0"/>
              <a:cs typeface="Calibri" panose="020F0502020204030204" pitchFamily="34" charset="0"/>
              <a:hlinkClick xmlns:r="http://schemas.openxmlformats.org/officeDocument/2006/relationships" r:id="rId1"/>
            </a:rPr>
            <a:t>Talking Meds </a:t>
          </a:r>
          <a:r>
            <a:rPr lang="en-GB" sz="2600" b="1" i="0" kern="1200">
              <a:effectLst/>
              <a:latin typeface="Calibri" panose="020F0502020204030204" pitchFamily="34" charset="0"/>
              <a:cs typeface="Calibri" panose="020F0502020204030204" pitchFamily="34" charset="0"/>
            </a:rPr>
            <a:t>is  available to listen to via your usual podcast system and a new episode will come out every fortnight, on the first and third Friday of each month. </a:t>
          </a:r>
        </a:p>
      </dsp:txBody>
      <dsp:txXfrm>
        <a:off x="5096131" y="708273"/>
        <a:ext cx="3299329" cy="3922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5C9EA-E877-4543-985B-1E78D5B659E0}">
      <dsp:nvSpPr>
        <dsp:cNvPr id="0" name=""/>
        <dsp:cNvSpPr/>
      </dsp:nvSpPr>
      <dsp:spPr>
        <a:xfrm>
          <a:off x="0" y="5163690"/>
          <a:ext cx="2760279" cy="565059"/>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a:t>Check out</a:t>
          </a:r>
        </a:p>
      </dsp:txBody>
      <dsp:txXfrm>
        <a:off x="0" y="5163690"/>
        <a:ext cx="2760279" cy="565059"/>
      </dsp:txXfrm>
    </dsp:sp>
    <dsp:sp modelId="{66FD7679-3CA4-44FD-83A0-91767D6D48AF}">
      <dsp:nvSpPr>
        <dsp:cNvPr id="0" name=""/>
        <dsp:cNvSpPr/>
      </dsp:nvSpPr>
      <dsp:spPr>
        <a:xfrm>
          <a:off x="2760279" y="5163690"/>
          <a:ext cx="8280838" cy="565059"/>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Check out learning opportunities (all of which are free to attend)</a:t>
          </a:r>
          <a:endParaRPr lang="en-GB" sz="1400" kern="1200">
            <a:latin typeface="Arial" panose="020B0604020202020204" pitchFamily="34" charset="0"/>
            <a:cs typeface="Arial" panose="020B0604020202020204" pitchFamily="34" charset="0"/>
          </a:endParaRPr>
        </a:p>
      </dsp:txBody>
      <dsp:txXfrm>
        <a:off x="2760279" y="5163690"/>
        <a:ext cx="8280838" cy="565059"/>
      </dsp:txXfrm>
    </dsp:sp>
    <dsp:sp modelId="{49F51225-82A4-AF4A-9C2E-7DEA1ED6051B}">
      <dsp:nvSpPr>
        <dsp:cNvPr id="0" name=""/>
        <dsp:cNvSpPr/>
      </dsp:nvSpPr>
      <dsp:spPr>
        <a:xfrm rot="10800000">
          <a:off x="0" y="4303104"/>
          <a:ext cx="2760279" cy="869062"/>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mn-lt"/>
              <a:ea typeface="+mn-ea"/>
              <a:cs typeface="Arial"/>
            </a:rPr>
            <a:t>Familiarise</a:t>
          </a:r>
        </a:p>
      </dsp:txBody>
      <dsp:txXfrm rot="-10800000">
        <a:off x="0" y="4303104"/>
        <a:ext cx="2760279" cy="564890"/>
      </dsp:txXfrm>
    </dsp:sp>
    <dsp:sp modelId="{92B68A3E-11C1-0140-A7C1-3EA77CFA4934}">
      <dsp:nvSpPr>
        <dsp:cNvPr id="0" name=""/>
        <dsp:cNvSpPr/>
      </dsp:nvSpPr>
      <dsp:spPr>
        <a:xfrm>
          <a:off x="2760279" y="4303104"/>
          <a:ext cx="8280838" cy="564890"/>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Familiarise yourself with medicines safety updates</a:t>
          </a:r>
          <a:endParaRPr lang="en-GB" sz="1400" b="0" kern="1200">
            <a:latin typeface="Arial" panose="020B0604020202020204" pitchFamily="34" charset="0"/>
            <a:cs typeface="Arial" panose="020B0604020202020204" pitchFamily="34" charset="0"/>
          </a:endParaRPr>
        </a:p>
      </dsp:txBody>
      <dsp:txXfrm>
        <a:off x="2760279" y="4303104"/>
        <a:ext cx="8280838" cy="564890"/>
      </dsp:txXfrm>
    </dsp:sp>
    <dsp:sp modelId="{95F59476-9537-4243-872B-4549B81E2905}">
      <dsp:nvSpPr>
        <dsp:cNvPr id="0" name=""/>
        <dsp:cNvSpPr/>
      </dsp:nvSpPr>
      <dsp:spPr>
        <a:xfrm rot="10800000">
          <a:off x="0" y="3442518"/>
          <a:ext cx="2760279" cy="869062"/>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mn-lt"/>
              <a:ea typeface="+mn-ea"/>
              <a:cs typeface="Arial"/>
            </a:rPr>
            <a:t>Familiarise</a:t>
          </a:r>
        </a:p>
      </dsp:txBody>
      <dsp:txXfrm rot="-10800000">
        <a:off x="0" y="3442518"/>
        <a:ext cx="2760279" cy="564890"/>
      </dsp:txXfrm>
    </dsp:sp>
    <dsp:sp modelId="{23AD4E33-B04B-B040-BFFB-E3E0CE26D3D7}">
      <dsp:nvSpPr>
        <dsp:cNvPr id="0" name=""/>
        <dsp:cNvSpPr/>
      </dsp:nvSpPr>
      <dsp:spPr>
        <a:xfrm>
          <a:off x="2760279" y="3442518"/>
          <a:ext cx="8280838" cy="564890"/>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Familiarise yourself with the formulary chapter 4 and 6 updates</a:t>
          </a:r>
        </a:p>
      </dsp:txBody>
      <dsp:txXfrm>
        <a:off x="2760279" y="3442518"/>
        <a:ext cx="8280838" cy="564890"/>
      </dsp:txXfrm>
    </dsp:sp>
    <dsp:sp modelId="{E57EB3D2-5C11-4849-BA67-0CFF434E2A70}">
      <dsp:nvSpPr>
        <dsp:cNvPr id="0" name=""/>
        <dsp:cNvSpPr/>
      </dsp:nvSpPr>
      <dsp:spPr>
        <a:xfrm rot="10800000">
          <a:off x="0" y="2581932"/>
          <a:ext cx="2760279" cy="869062"/>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Calibri" panose="020F0502020204030204"/>
              <a:ea typeface="+mn-ea"/>
              <a:cs typeface="Arial" panose="020B0604020202020204" pitchFamily="34" charset="0"/>
            </a:rPr>
            <a:t>Watch out</a:t>
          </a:r>
        </a:p>
      </dsp:txBody>
      <dsp:txXfrm rot="-10800000">
        <a:off x="0" y="2581932"/>
        <a:ext cx="2760279" cy="564890"/>
      </dsp:txXfrm>
    </dsp:sp>
    <dsp:sp modelId="{18BE00B1-ED61-654F-88A3-D1F97523B755}">
      <dsp:nvSpPr>
        <dsp:cNvPr id="0" name=""/>
        <dsp:cNvSpPr/>
      </dsp:nvSpPr>
      <dsp:spPr>
        <a:xfrm>
          <a:off x="2760279" y="2581932"/>
          <a:ext cx="8280838" cy="564890"/>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b="0" kern="1200">
              <a:latin typeface="Arial" panose="020B0604020202020204" pitchFamily="34" charset="0"/>
              <a:cs typeface="Arial" panose="020B0604020202020204" pitchFamily="34" charset="0"/>
            </a:rPr>
            <a:t>Further information on the Sheffield Primary Care Guidance on </a:t>
          </a:r>
          <a:r>
            <a:rPr lang="en-GB" sz="1400" b="0" kern="1200">
              <a:solidFill>
                <a:schemeClr val="tx1"/>
              </a:solidFill>
              <a:ea typeface="+mj-lt"/>
              <a:cs typeface="+mj-lt"/>
            </a:rPr>
            <a:t>Progestogens for endometrial protection when using HRT </a:t>
          </a:r>
          <a:r>
            <a:rPr lang="en-GB" sz="1400" b="0" kern="1200">
              <a:latin typeface="Arial" panose="020B0604020202020204" pitchFamily="34" charset="0"/>
              <a:cs typeface="Arial" panose="020B0604020202020204" pitchFamily="34" charset="0"/>
            </a:rPr>
            <a:t> will be presented at March Learning Lunch</a:t>
          </a:r>
          <a:endParaRPr lang="en-GB" sz="1400" b="0" kern="1200"/>
        </a:p>
      </dsp:txBody>
      <dsp:txXfrm>
        <a:off x="2760279" y="2581932"/>
        <a:ext cx="8280838" cy="564890"/>
      </dsp:txXfrm>
    </dsp:sp>
    <dsp:sp modelId="{48C9BF85-A0C6-EB44-9408-88BE79DDF0A9}">
      <dsp:nvSpPr>
        <dsp:cNvPr id="0" name=""/>
        <dsp:cNvSpPr/>
      </dsp:nvSpPr>
      <dsp:spPr>
        <a:xfrm rot="10800000">
          <a:off x="0" y="1721345"/>
          <a:ext cx="2760279" cy="869062"/>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Calibri" panose="020F0502020204030204"/>
              <a:ea typeface="+mn-ea"/>
              <a:cs typeface="Arial"/>
            </a:rPr>
            <a:t>Consider</a:t>
          </a:r>
          <a:endParaRPr lang="en-US" sz="1600" b="1" u="none" kern="1200">
            <a:solidFill>
              <a:schemeClr val="bg1"/>
            </a:solidFill>
            <a:latin typeface="Calibri" panose="020F0502020204030204"/>
            <a:ea typeface="+mn-ea"/>
            <a:cs typeface="Arial" panose="020B0604020202020204" pitchFamily="34" charset="0"/>
          </a:endParaRPr>
        </a:p>
      </dsp:txBody>
      <dsp:txXfrm rot="-10800000">
        <a:off x="0" y="1721345"/>
        <a:ext cx="2760279" cy="564890"/>
      </dsp:txXfrm>
    </dsp:sp>
    <dsp:sp modelId="{CD3E08F6-EC0C-0844-91C0-1055B27EE596}">
      <dsp:nvSpPr>
        <dsp:cNvPr id="0" name=""/>
        <dsp:cNvSpPr/>
      </dsp:nvSpPr>
      <dsp:spPr>
        <a:xfrm>
          <a:off x="2760279" y="1721345"/>
          <a:ext cx="8280838" cy="564890"/>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b="0" kern="1200"/>
            <a:t>DMARD Reviews: </a:t>
          </a:r>
          <a:r>
            <a:rPr lang="en-GB" sz="1400" kern="1200">
              <a:latin typeface="Arial"/>
              <a:cs typeface="Arial"/>
            </a:rPr>
            <a:t>Please contact the MOT if you wish to repeat the exercise / or did not complete at the time and we can signpost you to resources.</a:t>
          </a:r>
          <a:endParaRPr lang="en-GB" sz="1400" b="0" kern="1200"/>
        </a:p>
      </dsp:txBody>
      <dsp:txXfrm>
        <a:off x="2760279" y="1721345"/>
        <a:ext cx="8280838" cy="564890"/>
      </dsp:txXfrm>
    </dsp:sp>
    <dsp:sp modelId="{0B6F2D48-F934-C341-A5E3-5DA44594009E}">
      <dsp:nvSpPr>
        <dsp:cNvPr id="0" name=""/>
        <dsp:cNvSpPr/>
      </dsp:nvSpPr>
      <dsp:spPr>
        <a:xfrm rot="10800000">
          <a:off x="0" y="860759"/>
          <a:ext cx="2760279" cy="869062"/>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Calibri" panose="020F0502020204030204"/>
              <a:ea typeface="+mn-ea"/>
              <a:cs typeface="Arial"/>
            </a:rPr>
            <a:t>Consider</a:t>
          </a:r>
          <a:endParaRPr lang="en-US" sz="1600" b="1" u="none" kern="1200">
            <a:solidFill>
              <a:schemeClr val="bg1"/>
            </a:solidFill>
            <a:latin typeface="Calibri" panose="020F0502020204030204"/>
            <a:ea typeface="+mn-ea"/>
            <a:cs typeface="Arial" panose="020B0604020202020204" pitchFamily="34" charset="0"/>
          </a:endParaRPr>
        </a:p>
      </dsp:txBody>
      <dsp:txXfrm rot="-10800000">
        <a:off x="0" y="860759"/>
        <a:ext cx="2760279" cy="564890"/>
      </dsp:txXfrm>
    </dsp:sp>
    <dsp:sp modelId="{292A7F5A-A759-C24D-A894-227D8F640A4F}">
      <dsp:nvSpPr>
        <dsp:cNvPr id="0" name=""/>
        <dsp:cNvSpPr/>
      </dsp:nvSpPr>
      <dsp:spPr>
        <a:xfrm>
          <a:off x="2760279" y="860759"/>
          <a:ext cx="8280838" cy="564890"/>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kern="1200">
              <a:solidFill>
                <a:srgbClr val="000000"/>
              </a:solidFill>
              <a:latin typeface="Arial" panose="020B0604020202020204" pitchFamily="34" charset="0"/>
              <a:cs typeface="Arial" panose="020B0604020202020204" pitchFamily="34" charset="0"/>
            </a:rPr>
            <a:t>Consider switching patients currently prescribed Salazopyrin EN</a:t>
          </a:r>
          <a:r>
            <a:rPr lang="en-GB" sz="1400" kern="1200">
              <a:solidFill>
                <a:srgbClr val="000000"/>
              </a:solidFill>
              <a:effectLst/>
              <a:latin typeface="Arial" panose="020B0604020202020204" pitchFamily="34" charset="0"/>
              <a:ea typeface="Calibri"/>
              <a:cs typeface="Arial" panose="020B0604020202020204" pitchFamily="34" charset="0"/>
            </a:rPr>
            <a:t> ® to sulfasalazine GR /EC</a:t>
          </a:r>
          <a:endParaRPr lang="en-GB" sz="1400" kern="1200"/>
        </a:p>
      </dsp:txBody>
      <dsp:txXfrm>
        <a:off x="2760279" y="860759"/>
        <a:ext cx="8280838" cy="564890"/>
      </dsp:txXfrm>
    </dsp:sp>
    <dsp:sp modelId="{11D4CD16-9CA7-B741-9BAC-84DBBC599A84}">
      <dsp:nvSpPr>
        <dsp:cNvPr id="0" name=""/>
        <dsp:cNvSpPr/>
      </dsp:nvSpPr>
      <dsp:spPr>
        <a:xfrm rot="10800000">
          <a:off x="-19252" y="173"/>
          <a:ext cx="2760279" cy="869062"/>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a:t>Add</a:t>
          </a:r>
        </a:p>
      </dsp:txBody>
      <dsp:txXfrm rot="-10800000">
        <a:off x="-19252" y="173"/>
        <a:ext cx="2760279" cy="564890"/>
      </dsp:txXfrm>
    </dsp:sp>
    <dsp:sp modelId="{85C7EF09-B132-534D-8A31-A352C8FBF746}">
      <dsp:nvSpPr>
        <dsp:cNvPr id="0" name=""/>
        <dsp:cNvSpPr/>
      </dsp:nvSpPr>
      <dsp:spPr>
        <a:xfrm>
          <a:off x="2702520" y="37074"/>
          <a:ext cx="8357850" cy="526178"/>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US" sz="1400" kern="1200"/>
            <a:t>Add any</a:t>
          </a:r>
          <a:r>
            <a:rPr lang="en-US" sz="1400" kern="1200">
              <a:solidFill>
                <a:srgbClr val="FF0000"/>
              </a:solidFill>
            </a:rPr>
            <a:t> </a:t>
          </a:r>
          <a:r>
            <a:rPr lang="en-US" sz="1400" b="1" kern="1200">
              <a:solidFill>
                <a:srgbClr val="FF0000"/>
              </a:solidFill>
            </a:rPr>
            <a:t>RED </a:t>
          </a:r>
          <a:r>
            <a:rPr lang="en-US" sz="1400" kern="1200"/>
            <a:t>medicines prescribed by hospital as ‘hospital only medicines’ – not on repeat. Please share with colleagues to refer to </a:t>
          </a:r>
          <a:r>
            <a:rPr lang="en-US" sz="1400" kern="1200">
              <a:hlinkClick xmlns:r="http://schemas.openxmlformats.org/officeDocument/2006/relationships" r:id="rId1"/>
            </a:rPr>
            <a:t>SY ICB </a:t>
          </a:r>
          <a:r>
            <a:rPr lang="en-US" sz="1400" kern="1200"/>
            <a:t>and </a:t>
          </a:r>
          <a:r>
            <a:rPr lang="en-US" sz="1400" kern="1200">
              <a:hlinkClick xmlns:r="http://schemas.openxmlformats.org/officeDocument/2006/relationships" r:id="rId2"/>
            </a:rPr>
            <a:t>Sheffield’s TLDL </a:t>
          </a:r>
          <a:r>
            <a:rPr lang="en-US" sz="1400" kern="1200"/>
            <a:t>until the unification process is complete.</a:t>
          </a:r>
        </a:p>
      </dsp:txBody>
      <dsp:txXfrm>
        <a:off x="2702520" y="37074"/>
        <a:ext cx="8357850" cy="5261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EC622-A94B-4694-ADC5-11609CE25729}" type="datetimeFigureOut">
              <a:rPr lang="en-GB" smtClean="0"/>
              <a:t>06/02/2025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85E97-6805-4A3D-AEBD-550A0704E808}" type="slidenum">
              <a:rPr lang="en-GB" smtClean="0"/>
              <a:t>‹#›</a:t>
            </a:fld>
            <a:endParaRPr lang="en-GB"/>
          </a:p>
        </p:txBody>
      </p:sp>
    </p:spTree>
    <p:extLst>
      <p:ext uri="{BB962C8B-B14F-4D97-AF65-F5344CB8AC3E}">
        <p14:creationId xmlns:p14="http://schemas.microsoft.com/office/powerpoint/2010/main" val="58764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b="1" i="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7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3FAB05-1868-2A41-9C51-D92775E46133}" type="slidenum">
              <a:rPr lang="en-GB" smtClean="0"/>
              <a:t>20</a:t>
            </a:fld>
            <a:endParaRPr lang="en-GB"/>
          </a:p>
        </p:txBody>
      </p:sp>
    </p:spTree>
    <p:extLst>
      <p:ext uri="{BB962C8B-B14F-4D97-AF65-F5344CB8AC3E}">
        <p14:creationId xmlns:p14="http://schemas.microsoft.com/office/powerpoint/2010/main" val="2441024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21</a:t>
            </a:fld>
            <a:endParaRPr lang="en-GB"/>
          </a:p>
        </p:txBody>
      </p:sp>
    </p:spTree>
    <p:extLst>
      <p:ext uri="{BB962C8B-B14F-4D97-AF65-F5344CB8AC3E}">
        <p14:creationId xmlns:p14="http://schemas.microsoft.com/office/powerpoint/2010/main" val="3325223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685E97-6805-4A3D-AEBD-550A0704E808}" type="slidenum">
              <a:rPr lang="en-GB" smtClean="0"/>
              <a:t>22</a:t>
            </a:fld>
            <a:endParaRPr lang="en-GB"/>
          </a:p>
        </p:txBody>
      </p:sp>
    </p:spTree>
    <p:extLst>
      <p:ext uri="{BB962C8B-B14F-4D97-AF65-F5344CB8AC3E}">
        <p14:creationId xmlns:p14="http://schemas.microsoft.com/office/powerpoint/2010/main" val="58986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2</a:t>
            </a:fld>
            <a:endParaRPr lang="en-GB"/>
          </a:p>
        </p:txBody>
      </p:sp>
    </p:spTree>
    <p:extLst>
      <p:ext uri="{BB962C8B-B14F-4D97-AF65-F5344CB8AC3E}">
        <p14:creationId xmlns:p14="http://schemas.microsoft.com/office/powerpoint/2010/main" val="259068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600" b="1">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74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u="none" strike="noStrike">
              <a:solidFill>
                <a:srgbClr val="000000"/>
              </a:solidFill>
              <a:effectLst/>
              <a:latin typeface="-webkit-standard"/>
            </a:endParaRPr>
          </a:p>
        </p:txBody>
      </p:sp>
      <p:sp>
        <p:nvSpPr>
          <p:cNvPr id="4" name="Slide Number Placeholder 3"/>
          <p:cNvSpPr>
            <a:spLocks noGrp="1"/>
          </p:cNvSpPr>
          <p:nvPr>
            <p:ph type="sldNum" sz="quarter" idx="5"/>
          </p:nvPr>
        </p:nvSpPr>
        <p:spPr/>
        <p:txBody>
          <a:bodyPr/>
          <a:lstStyle/>
          <a:p>
            <a:fld id="{2E879140-3BA0-42E8-873F-690D20A09B88}" type="slidenum">
              <a:rPr lang="en-GB" smtClean="0"/>
              <a:t>4</a:t>
            </a:fld>
            <a:endParaRPr lang="en-GB"/>
          </a:p>
        </p:txBody>
      </p:sp>
    </p:spTree>
    <p:extLst>
      <p:ext uri="{BB962C8B-B14F-4D97-AF65-F5344CB8AC3E}">
        <p14:creationId xmlns:p14="http://schemas.microsoft.com/office/powerpoint/2010/main" val="100985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E879140-3BA0-42E8-873F-690D20A09B88}" type="slidenum">
              <a:rPr lang="en-GB" smtClean="0"/>
              <a:t>5</a:t>
            </a:fld>
            <a:endParaRPr lang="en-GB"/>
          </a:p>
        </p:txBody>
      </p:sp>
    </p:spTree>
    <p:extLst>
      <p:ext uri="{BB962C8B-B14F-4D97-AF65-F5344CB8AC3E}">
        <p14:creationId xmlns:p14="http://schemas.microsoft.com/office/powerpoint/2010/main" val="44495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12</a:t>
            </a:fld>
            <a:endParaRPr lang="en-GB"/>
          </a:p>
        </p:txBody>
      </p:sp>
    </p:spTree>
    <p:extLst>
      <p:ext uri="{BB962C8B-B14F-4D97-AF65-F5344CB8AC3E}">
        <p14:creationId xmlns:p14="http://schemas.microsoft.com/office/powerpoint/2010/main" val="338750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8685E97-6805-4A3D-AEBD-550A0704E808}" type="slidenum">
              <a:rPr lang="en-GB" smtClean="0"/>
              <a:t>13</a:t>
            </a:fld>
            <a:endParaRPr lang="en-GB"/>
          </a:p>
        </p:txBody>
      </p:sp>
    </p:spTree>
    <p:extLst>
      <p:ext uri="{BB962C8B-B14F-4D97-AF65-F5344CB8AC3E}">
        <p14:creationId xmlns:p14="http://schemas.microsoft.com/office/powerpoint/2010/main" val="364620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88685E97-6805-4A3D-AEBD-550A0704E808}" type="slidenum">
              <a:rPr lang="en-GB" smtClean="0"/>
              <a:t>14</a:t>
            </a:fld>
            <a:endParaRPr lang="en-GB"/>
          </a:p>
        </p:txBody>
      </p:sp>
    </p:spTree>
    <p:extLst>
      <p:ext uri="{BB962C8B-B14F-4D97-AF65-F5344CB8AC3E}">
        <p14:creationId xmlns:p14="http://schemas.microsoft.com/office/powerpoint/2010/main" val="3805260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3FAB05-1868-2A41-9C51-D92775E46133}" type="slidenum">
              <a:rPr lang="en-GB" smtClean="0"/>
              <a:t>19</a:t>
            </a:fld>
            <a:endParaRPr lang="en-GB"/>
          </a:p>
        </p:txBody>
      </p:sp>
    </p:spTree>
    <p:extLst>
      <p:ext uri="{BB962C8B-B14F-4D97-AF65-F5344CB8AC3E}">
        <p14:creationId xmlns:p14="http://schemas.microsoft.com/office/powerpoint/2010/main" val="209923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797D-3843-8DF8-175F-01233E4F6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5A1625-C853-E364-6DC2-673D74F5D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E79AAB-E347-FCB3-E22E-79B6303C93CF}"/>
              </a:ext>
            </a:extLst>
          </p:cNvPr>
          <p:cNvSpPr>
            <a:spLocks noGrp="1"/>
          </p:cNvSpPr>
          <p:nvPr>
            <p:ph type="dt" sz="half" idx="10"/>
          </p:nvPr>
        </p:nvSpPr>
        <p:spPr/>
        <p:txBody>
          <a:bodyPr/>
          <a:lstStyle/>
          <a:p>
            <a:fld id="{DB870D6C-CA6B-4E4C-9F4E-D862CAB22B33}" type="datetimeFigureOut">
              <a:rPr lang="en-GB" smtClean="0"/>
              <a:t>06/02/2025</a:t>
            </a:fld>
            <a:endParaRPr lang="en-GB"/>
          </a:p>
        </p:txBody>
      </p:sp>
      <p:sp>
        <p:nvSpPr>
          <p:cNvPr id="5" name="Footer Placeholder 4">
            <a:extLst>
              <a:ext uri="{FF2B5EF4-FFF2-40B4-BE49-F238E27FC236}">
                <a16:creationId xmlns:a16="http://schemas.microsoft.com/office/drawing/2014/main" id="{A630DE94-66C6-8F50-EFDF-1BAA62244C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963612-995D-A0F1-DAC5-6F7B7EE4B50F}"/>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220801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658C-4620-647D-7703-822496E648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36BA36-BFF8-8721-6699-782CB3D76B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E6B95B-834D-7681-F4B1-1305EBE576BE}"/>
              </a:ext>
            </a:extLst>
          </p:cNvPr>
          <p:cNvSpPr>
            <a:spLocks noGrp="1"/>
          </p:cNvSpPr>
          <p:nvPr>
            <p:ph type="dt" sz="half" idx="10"/>
          </p:nvPr>
        </p:nvSpPr>
        <p:spPr/>
        <p:txBody>
          <a:bodyPr/>
          <a:lstStyle/>
          <a:p>
            <a:fld id="{DB870D6C-CA6B-4E4C-9F4E-D862CAB22B33}" type="datetimeFigureOut">
              <a:rPr lang="en-GB" smtClean="0"/>
              <a:t>06/02/2025</a:t>
            </a:fld>
            <a:endParaRPr lang="en-GB"/>
          </a:p>
        </p:txBody>
      </p:sp>
      <p:sp>
        <p:nvSpPr>
          <p:cNvPr id="5" name="Footer Placeholder 4">
            <a:extLst>
              <a:ext uri="{FF2B5EF4-FFF2-40B4-BE49-F238E27FC236}">
                <a16:creationId xmlns:a16="http://schemas.microsoft.com/office/drawing/2014/main" id="{33980AED-80C7-527D-C77A-D2C8C2FDD3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8E1868-04EF-60DC-4799-9A2CCFA2A4E5}"/>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116868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01452F-6746-C707-4151-B248F4FC84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B658B4-0475-D68F-646D-5017FFB714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81E88C-8E51-995F-8E55-FAA06B5AE76C}"/>
              </a:ext>
            </a:extLst>
          </p:cNvPr>
          <p:cNvSpPr>
            <a:spLocks noGrp="1"/>
          </p:cNvSpPr>
          <p:nvPr>
            <p:ph type="dt" sz="half" idx="10"/>
          </p:nvPr>
        </p:nvSpPr>
        <p:spPr/>
        <p:txBody>
          <a:bodyPr/>
          <a:lstStyle/>
          <a:p>
            <a:fld id="{DB870D6C-CA6B-4E4C-9F4E-D862CAB22B33}" type="datetimeFigureOut">
              <a:rPr lang="en-GB" smtClean="0"/>
              <a:t>06/02/2025</a:t>
            </a:fld>
            <a:endParaRPr lang="en-GB"/>
          </a:p>
        </p:txBody>
      </p:sp>
      <p:sp>
        <p:nvSpPr>
          <p:cNvPr id="5" name="Footer Placeholder 4">
            <a:extLst>
              <a:ext uri="{FF2B5EF4-FFF2-40B4-BE49-F238E27FC236}">
                <a16:creationId xmlns:a16="http://schemas.microsoft.com/office/drawing/2014/main" id="{1BE42C4E-FF47-CC7F-7947-9FCC0C040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97E258-FC62-CC53-E33B-520ED3547E78}"/>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53546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D283-FC43-3A64-87A9-2EDE730058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764E29-1F15-0504-394E-524F3788E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1437D7-5E86-4F30-E8C4-09AB525BC8D3}"/>
              </a:ext>
            </a:extLst>
          </p:cNvPr>
          <p:cNvSpPr>
            <a:spLocks noGrp="1"/>
          </p:cNvSpPr>
          <p:nvPr>
            <p:ph type="dt" sz="half" idx="10"/>
          </p:nvPr>
        </p:nvSpPr>
        <p:spPr/>
        <p:txBody>
          <a:bodyPr/>
          <a:lstStyle/>
          <a:p>
            <a:fld id="{DB870D6C-CA6B-4E4C-9F4E-D862CAB22B33}" type="datetimeFigureOut">
              <a:rPr lang="en-GB" smtClean="0"/>
              <a:t>06/02/2025</a:t>
            </a:fld>
            <a:endParaRPr lang="en-GB"/>
          </a:p>
        </p:txBody>
      </p:sp>
      <p:sp>
        <p:nvSpPr>
          <p:cNvPr id="5" name="Footer Placeholder 4">
            <a:extLst>
              <a:ext uri="{FF2B5EF4-FFF2-40B4-BE49-F238E27FC236}">
                <a16:creationId xmlns:a16="http://schemas.microsoft.com/office/drawing/2014/main" id="{2B348711-0B1F-F485-CDC4-2F6E264441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CC1EBF-6C4C-19CE-F1D4-D61A16E5879B}"/>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331121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C05D-AE6C-A5D4-EC39-2C569F725A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3317A4-C173-1298-8E6E-1A2BAEB707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9A09F8-9533-EF2D-5F99-3670D23C6E5D}"/>
              </a:ext>
            </a:extLst>
          </p:cNvPr>
          <p:cNvSpPr>
            <a:spLocks noGrp="1"/>
          </p:cNvSpPr>
          <p:nvPr>
            <p:ph type="dt" sz="half" idx="10"/>
          </p:nvPr>
        </p:nvSpPr>
        <p:spPr/>
        <p:txBody>
          <a:bodyPr/>
          <a:lstStyle/>
          <a:p>
            <a:fld id="{DB870D6C-CA6B-4E4C-9F4E-D862CAB22B33}" type="datetimeFigureOut">
              <a:rPr lang="en-GB" smtClean="0"/>
              <a:t>06/02/2025</a:t>
            </a:fld>
            <a:endParaRPr lang="en-GB"/>
          </a:p>
        </p:txBody>
      </p:sp>
      <p:sp>
        <p:nvSpPr>
          <p:cNvPr id="5" name="Footer Placeholder 4">
            <a:extLst>
              <a:ext uri="{FF2B5EF4-FFF2-40B4-BE49-F238E27FC236}">
                <a16:creationId xmlns:a16="http://schemas.microsoft.com/office/drawing/2014/main" id="{130B0F9B-E705-683F-2710-97FF094021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ADB6A5-0222-3F13-D004-B7B3CDAD24F5}"/>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170128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563F-C52F-1B21-CC7F-4EA772F3F4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035BE-0E44-BBE7-06D9-323F3D6B7A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738859-581E-0A34-607B-BD0965A73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2A5F20-22AB-CDA3-95F6-2FC27F9ADE95}"/>
              </a:ext>
            </a:extLst>
          </p:cNvPr>
          <p:cNvSpPr>
            <a:spLocks noGrp="1"/>
          </p:cNvSpPr>
          <p:nvPr>
            <p:ph type="dt" sz="half" idx="10"/>
          </p:nvPr>
        </p:nvSpPr>
        <p:spPr/>
        <p:txBody>
          <a:bodyPr/>
          <a:lstStyle/>
          <a:p>
            <a:fld id="{DB870D6C-CA6B-4E4C-9F4E-D862CAB22B33}" type="datetimeFigureOut">
              <a:rPr lang="en-GB" smtClean="0"/>
              <a:t>06/02/2025</a:t>
            </a:fld>
            <a:endParaRPr lang="en-GB"/>
          </a:p>
        </p:txBody>
      </p:sp>
      <p:sp>
        <p:nvSpPr>
          <p:cNvPr id="6" name="Footer Placeholder 5">
            <a:extLst>
              <a:ext uri="{FF2B5EF4-FFF2-40B4-BE49-F238E27FC236}">
                <a16:creationId xmlns:a16="http://schemas.microsoft.com/office/drawing/2014/main" id="{B287BDDF-5C7B-0B99-7496-D465EB1F17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00EF8C-EF2B-58D2-6A75-96440F67C8F5}"/>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396090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8EEE-A183-C24D-C387-A22992E331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3DCD97-36CA-70D0-E6CF-778D208A2B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DE10D3-05D6-78B2-AAD1-EA42CFC821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0B1B0D-FB23-BFE1-23C8-BF2FCB654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83570E-C216-6B85-CAD8-0E5ED3D78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5CCD67-20D3-5C89-5CD2-84D3E2CB3ACD}"/>
              </a:ext>
            </a:extLst>
          </p:cNvPr>
          <p:cNvSpPr>
            <a:spLocks noGrp="1"/>
          </p:cNvSpPr>
          <p:nvPr>
            <p:ph type="dt" sz="half" idx="10"/>
          </p:nvPr>
        </p:nvSpPr>
        <p:spPr/>
        <p:txBody>
          <a:bodyPr/>
          <a:lstStyle/>
          <a:p>
            <a:fld id="{DB870D6C-CA6B-4E4C-9F4E-D862CAB22B33}" type="datetimeFigureOut">
              <a:rPr lang="en-GB" smtClean="0"/>
              <a:t>06/02/2025</a:t>
            </a:fld>
            <a:endParaRPr lang="en-GB"/>
          </a:p>
        </p:txBody>
      </p:sp>
      <p:sp>
        <p:nvSpPr>
          <p:cNvPr id="8" name="Footer Placeholder 7">
            <a:extLst>
              <a:ext uri="{FF2B5EF4-FFF2-40B4-BE49-F238E27FC236}">
                <a16:creationId xmlns:a16="http://schemas.microsoft.com/office/drawing/2014/main" id="{887C9369-04BE-AE1F-676F-C9F67DA853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306B48-5E27-5C5A-501F-FF10A2359B6A}"/>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82655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AB21-5791-D9D5-2C7C-528E941556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3ED235-90EB-5228-44F0-C9C442672B94}"/>
              </a:ext>
            </a:extLst>
          </p:cNvPr>
          <p:cNvSpPr>
            <a:spLocks noGrp="1"/>
          </p:cNvSpPr>
          <p:nvPr>
            <p:ph type="dt" sz="half" idx="10"/>
          </p:nvPr>
        </p:nvSpPr>
        <p:spPr/>
        <p:txBody>
          <a:bodyPr/>
          <a:lstStyle/>
          <a:p>
            <a:fld id="{DB870D6C-CA6B-4E4C-9F4E-D862CAB22B33}" type="datetimeFigureOut">
              <a:rPr lang="en-GB" smtClean="0"/>
              <a:t>06/02/2025</a:t>
            </a:fld>
            <a:endParaRPr lang="en-GB"/>
          </a:p>
        </p:txBody>
      </p:sp>
      <p:sp>
        <p:nvSpPr>
          <p:cNvPr id="4" name="Footer Placeholder 3">
            <a:extLst>
              <a:ext uri="{FF2B5EF4-FFF2-40B4-BE49-F238E27FC236}">
                <a16:creationId xmlns:a16="http://schemas.microsoft.com/office/drawing/2014/main" id="{0AA9BD0B-81E9-A0F2-3EEE-D3DD231576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9A0417-C1E6-A15A-E214-192F396AB5E6}"/>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218934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5365E6-E17D-19BB-A0EF-F72DE7FE0430}"/>
              </a:ext>
            </a:extLst>
          </p:cNvPr>
          <p:cNvSpPr>
            <a:spLocks noGrp="1"/>
          </p:cNvSpPr>
          <p:nvPr>
            <p:ph type="dt" sz="half" idx="10"/>
          </p:nvPr>
        </p:nvSpPr>
        <p:spPr/>
        <p:txBody>
          <a:bodyPr/>
          <a:lstStyle/>
          <a:p>
            <a:fld id="{DB870D6C-CA6B-4E4C-9F4E-D862CAB22B33}" type="datetimeFigureOut">
              <a:rPr lang="en-GB" smtClean="0"/>
              <a:t>06/02/2025</a:t>
            </a:fld>
            <a:endParaRPr lang="en-GB"/>
          </a:p>
        </p:txBody>
      </p:sp>
      <p:sp>
        <p:nvSpPr>
          <p:cNvPr id="3" name="Footer Placeholder 2">
            <a:extLst>
              <a:ext uri="{FF2B5EF4-FFF2-40B4-BE49-F238E27FC236}">
                <a16:creationId xmlns:a16="http://schemas.microsoft.com/office/drawing/2014/main" id="{62091484-A7D6-4140-8753-9FC64950F2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AF7460-A557-1270-467C-84E33355C4A9}"/>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45627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C2DA3-885A-8DF3-EFA7-2D98F706C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34ECF8-DCE0-8A1B-6C32-C32262B88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0C1340-3EA9-3C77-2787-3FFE29911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11DDD-5A97-32F9-8C81-81100E7BAEC6}"/>
              </a:ext>
            </a:extLst>
          </p:cNvPr>
          <p:cNvSpPr>
            <a:spLocks noGrp="1"/>
          </p:cNvSpPr>
          <p:nvPr>
            <p:ph type="dt" sz="half" idx="10"/>
          </p:nvPr>
        </p:nvSpPr>
        <p:spPr/>
        <p:txBody>
          <a:bodyPr/>
          <a:lstStyle/>
          <a:p>
            <a:fld id="{DB870D6C-CA6B-4E4C-9F4E-D862CAB22B33}" type="datetimeFigureOut">
              <a:rPr lang="en-GB" smtClean="0"/>
              <a:t>06/02/2025</a:t>
            </a:fld>
            <a:endParaRPr lang="en-GB"/>
          </a:p>
        </p:txBody>
      </p:sp>
      <p:sp>
        <p:nvSpPr>
          <p:cNvPr id="6" name="Footer Placeholder 5">
            <a:extLst>
              <a:ext uri="{FF2B5EF4-FFF2-40B4-BE49-F238E27FC236}">
                <a16:creationId xmlns:a16="http://schemas.microsoft.com/office/drawing/2014/main" id="{567A0FB2-DCE8-DE82-08D0-DAFF20F338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0DF309-1FC9-304D-C496-8EA71D49D5BA}"/>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281884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EDB9-BE9B-908C-87A6-76C92F1959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7E0518-0F93-76CE-95A2-12E63287D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2CE311-9DAD-634B-0C73-79FA7B990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85A1C-6128-8A89-9A42-27F2650B7E66}"/>
              </a:ext>
            </a:extLst>
          </p:cNvPr>
          <p:cNvSpPr>
            <a:spLocks noGrp="1"/>
          </p:cNvSpPr>
          <p:nvPr>
            <p:ph type="dt" sz="half" idx="10"/>
          </p:nvPr>
        </p:nvSpPr>
        <p:spPr/>
        <p:txBody>
          <a:bodyPr/>
          <a:lstStyle/>
          <a:p>
            <a:fld id="{DB870D6C-CA6B-4E4C-9F4E-D862CAB22B33}" type="datetimeFigureOut">
              <a:rPr lang="en-GB" smtClean="0"/>
              <a:t>06/02/2025</a:t>
            </a:fld>
            <a:endParaRPr lang="en-GB"/>
          </a:p>
        </p:txBody>
      </p:sp>
      <p:sp>
        <p:nvSpPr>
          <p:cNvPr id="6" name="Footer Placeholder 5">
            <a:extLst>
              <a:ext uri="{FF2B5EF4-FFF2-40B4-BE49-F238E27FC236}">
                <a16:creationId xmlns:a16="http://schemas.microsoft.com/office/drawing/2014/main" id="{82455BE1-B291-096A-E1CF-29BC379DD4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FC7D74-36DB-05A9-393B-1280EDCB2F2E}"/>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378133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B651C-E3CB-386A-3B74-0C7C62BC5A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204E17-49EC-1894-7227-DEED435EC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116FF-D76F-52FE-97B1-D6E4664A23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70D6C-CA6B-4E4C-9F4E-D862CAB22B33}" type="datetimeFigureOut">
              <a:rPr lang="en-GB" smtClean="0"/>
              <a:t>06/02/2025</a:t>
            </a:fld>
            <a:endParaRPr lang="en-GB"/>
          </a:p>
        </p:txBody>
      </p:sp>
      <p:sp>
        <p:nvSpPr>
          <p:cNvPr id="5" name="Footer Placeholder 4">
            <a:extLst>
              <a:ext uri="{FF2B5EF4-FFF2-40B4-BE49-F238E27FC236}">
                <a16:creationId xmlns:a16="http://schemas.microsoft.com/office/drawing/2014/main" id="{90B1F8B5-8FE0-C4EC-C0BB-B93638F0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2469413-CD59-59F4-2750-664CF3954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F1AC96-E246-4527-BC60-4F14BEB1B51D}" type="slidenum">
              <a:rPr lang="en-GB" smtClean="0"/>
              <a:t>‹#›</a:t>
            </a:fld>
            <a:endParaRPr lang="en-GB"/>
          </a:p>
        </p:txBody>
      </p:sp>
    </p:spTree>
    <p:extLst>
      <p:ext uri="{BB962C8B-B14F-4D97-AF65-F5344CB8AC3E}">
        <p14:creationId xmlns:p14="http://schemas.microsoft.com/office/powerpoint/2010/main" val="292317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intranet.sheffieldccg.nhs.uk/medicines-index.ht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hyperlink" Target="https://www.nhsbsa.nhs.uk/sites/default/files/2024-12/Drug%20Tariff%20January%202025_0.pdf" TargetMode="External"/><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3.png"/><Relationship Id="rId4" Type="http://schemas.openxmlformats.org/officeDocument/2006/relationships/hyperlink" Target="https://www.intranet.sheffieldccg.nhs.uk/Downloads/Medicines%20Management/Shared%20Care%20protocols/Sulfasalazine_SCG.pdf" TargetMode="External"/></Relationships>
</file>

<file path=ppt/slides/_rels/slide13.xml.rels><?xml version="1.0" encoding="UTF-8" standalone="yes"?>
<Relationships xmlns="http://schemas.openxmlformats.org/package/2006/relationships"><Relationship Id="rId3" Type="http://schemas.microsoft.com/office/2018/10/relationships/comments" Target="../comments/modernComment_232_3067C361.xm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www.nhsbsa.nhs.uk/pharmacies-gp-practices-and-appliance-contractors/serious-shortage-protocols-ssps" TargetMode="External"/><Relationship Id="rId4" Type="http://schemas.openxmlformats.org/officeDocument/2006/relationships/hyperlink" Target="https://www.sps.nhs.uk/shortages/shortage-of-estradiol-estradot-50micrograms-24-hours-75micrograms-24-hours-and-100micrograms-24-hours-transdermal-patch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ntranet.sheffieldccg.nhs.uk/Downloads/Medicines%20Management/prescribing%20guidelines/Progestogens.pdf" TargetMode="External"/><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3.png"/><Relationship Id="rId4" Type="http://schemas.openxmlformats.org/officeDocument/2006/relationships/hyperlink" Target="https://syics.co.uk/application/files/3417/2372/6971/Guidance_for_patients_on_HRT_with_unscheduled_bleeding_Vs_3.0_SY_Cancer__Alliance.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outhyorkshire.icb.nhs.uk/our-information/medicines-optimisation/therapeutic-area-guidance" TargetMode="External"/><Relationship Id="rId7" Type="http://schemas.openxmlformats.org/officeDocument/2006/relationships/image" Target="../media/image1.jpeg"/><Relationship Id="rId2" Type="http://schemas.openxmlformats.org/officeDocument/2006/relationships/hyperlink" Target="https://www.intranet.sheffieldccg.nhs.uk/Downloads/Medicines%20Management/Sheffield%20Formulary/Current%20Formulary%20Chapters/4_Central_nervous_system.pdf"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gov.uk/drug-safety-update/topiramate-topamax-introduction-of-new-safety-measures-including-a-pregnancy-prevention-programme" TargetMode="External"/><Relationship Id="rId4" Type="http://schemas.openxmlformats.org/officeDocument/2006/relationships/hyperlink" Target="https://www.intranet.sheffieldccg.nhs.uk/Downloads/Medicines%20Management/Shared%20Care%20protocols/Epilepsy_in_children_SCP.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intranet.sheffieldccg.nhs.uk/Downloads/Medicines%20Management/Sheffield%20Formulary/Current%20Formulary%20Chapters/6_Endocrine.pdf" TargetMode="External"/><Relationship Id="rId7" Type="http://schemas.openxmlformats.org/officeDocument/2006/relationships/image" Target="../media/image3.png"/><Relationship Id="rId2" Type="http://schemas.openxmlformats.org/officeDocument/2006/relationships/hyperlink" Target="https://cpsc.org.uk/application/files/6317/3408/7763/MSN_2024_112_Insulatard_insulin_isophane_human_Penfill_100units.ml_solution_for_injection.pdf"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3.png"/><Relationship Id="rId4" Type="http://schemas.openxmlformats.org/officeDocument/2006/relationships/hyperlink" Target="mailto:diana.vasile@nhs.net"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www.cas.mhra.gov.uk/ViewandAcknowledgment/ViewAlert.aspx?AlertID=103253" TargetMode="External"/><Relationship Id="rId7" Type="http://schemas.openxmlformats.org/officeDocument/2006/relationships/hyperlink" Target="https://www.gov.uk/drug-safety-update/glp-1-and-dual-gip-slash-glp-1-receptor-agonists-potential-risk-of-pulmonary-aspiration-during-general-anaesthesia-or-deep-sedation" TargetMode="External"/><Relationship Id="rId2" Type="http://schemas.openxmlformats.org/officeDocument/2006/relationships/hyperlink" Target="https://www.cas.mhra.gov.uk/ViewandAcknowledgment/ViewAlert.aspx?AlertID=103260" TargetMode="External"/><Relationship Id="rId1" Type="http://schemas.openxmlformats.org/officeDocument/2006/relationships/slideLayout" Target="../slideLayouts/slideLayout2.xml"/><Relationship Id="rId6" Type="http://schemas.openxmlformats.org/officeDocument/2006/relationships/hyperlink" Target="https://www.gov.uk/drug-safety-update/topiramate-topamax-introduction-of-new-safety-measures-including-a-pregnancy-prevention-programme" TargetMode="External"/><Relationship Id="rId5" Type="http://schemas.openxmlformats.org/officeDocument/2006/relationships/hyperlink" Target="https://www.gov.uk/drug-device-alerts/class-2-medicines-recall-wockhardt-uk-limited-wockair-160-microgram-slash-4-dot-5-microgram-inhalation-powder-el-24-a-slash-62" TargetMode="External"/><Relationship Id="rId4" Type="http://schemas.openxmlformats.org/officeDocument/2006/relationships/hyperlink" Target="https://www.intranet.sheffieldccg.nhs.uk/Downloads/Medicines%20Management/Practice%20resources%20and%20PGDs/Learning%20Lunches%20-%20Educational%20Events/Sept%202024%20APG%20learning%20lunch.pptx" TargetMode="Externa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news/uk-medicines-regulator-warns-against-buying-weight-loss-medicines-without-a-prescription-this-new-year" TargetMode="External"/><Relationship Id="rId2" Type="http://schemas.openxmlformats.org/officeDocument/2006/relationships/hyperlink" Target="https://cpe.org.uk/our-news/trion-pharma-recalls-vitamin-d3-2000iu-ml-supplements-because-of-excess-levels-of-vitamin-d3/"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hyperlink" Target="https://www.gov.uk/drug-safety-update/topiramate-topamax-introduction-of-new-safety-measures-including-a-pregnancy-prevention-programm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gbr01.safelinks.protection.outlook.com/?url=https%3A%2F%2Fprescqipp.us2.list-manage.com%2Ftrack%2Fclick%3Fu%3D7e7659db46e568cca5e047f43%26id%3D7875c37661%26e%3D50fc42476c&amp;data=05%7C02%7Cgarybarnfield%40nhs.net%7C96bd9c19cd264528ed8108dc9f4cf12f%7C37c354b285b047f5b22207b48d774ee3%7C0%7C1%7C638560400042781142%7CUnknown%7CTWFpbGZsb3d8eyJWIjoiMC4wLjAwMDAiLCJQIjoiV2luMzIiLCJBTiI6Ik1haWwiLCJXVCI6Mn0%3D%7C0%7C%7C%7C&amp;sdata=k3I79mHN60AhFvdqn2%2Fisv8MVg2uMl67mmKONuHELXQ%3D&amp;reserved=0" TargetMode="External"/><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forms.office.com/Pages/ResponsePage.aspx?id=slTDN7CF9UeyIge0jXdO443oflYckS5GlHWzOtEesnlUMDNDTkRVTDI1VTRaV1dPQlhMRFAyTkxNNy4u" TargetMode="External"/><Relationship Id="rId4" Type="http://schemas.openxmlformats.org/officeDocument/2006/relationships/hyperlink" Target="https://teams.microsoft.com/l/meetup-join/19%3ameeting_Y2E2MGY4MzUtZjkzOS00NjI1LWE2ZWYtMGJlZjhlM2U4OWVm%40thread.v2/0?context=%7b%22Tid%22%3a%2237c354b2-85b0-47f5-b222-07b48d774ee3%22%2c%22Oid%22%3a%22017e885e-68f1-4f16-8c76-b340583d8f45%22%7d"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teams.microsoft.com/l/meetup-join/19%3ameeting_Y2E2MGY4MzUtZjkzOS00NjI1LWE2ZWYtMGJlZjhlM2U4OWVm%40thread.v2/0?context=%7b%22Tid%22%3a%2237c354b2-85b0-47f5-b222-07b48d774ee3%22%2c%22Oid%22%3a%22017e885e-68f1-4f16-8c76-b340583d8f45%22%7d" TargetMode="External"/><Relationship Id="rId7" Type="http://schemas.openxmlformats.org/officeDocument/2006/relationships/hyperlink" Target="https://teams.microsoft.com/l/meetup-join/19%3ameeting_OTg1OWQwYTAtMWJkNC00MTU2LThjYjgtYmRjYzUyOGEwOGI4%40thread.v2/0?context=%7b%22Tid%22%3a%2237c354b2-85b0-47f5-b222-07b48d774ee3%22%2c%22Oid%22%3a%22017e885e-68f1-4f16-8c76-b340583d8f45%22%7d"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teams.microsoft.com/l/meetup-join/19%3ameeting_ZWI0MzZiZjUtNTFkNy00M2ZkLWJhZjQtYmM1ZTNkMzM1ODI2%40thread.v2/0?context=%7b%22Tid%22%3a%2237c354b2-85b0-47f5-b222-07b48d774ee3%22%2c%22Oid%22%3a%22017e885e-68f1-4f16-8c76-b340583d8f45%22%7d" TargetMode="External"/><Relationship Id="rId5" Type="http://schemas.openxmlformats.org/officeDocument/2006/relationships/hyperlink" Target="https://teams.microsoft.com/l/meetup-join/19%3ameeting_ZGUwOGIyMWItMDdhMi00ZGQ1LWE4ODQtODllNjE2YzNjNjJj%40thread.v2/0?context=%7b%22Tid%22%3a%2237c354b2-85b0-47f5-b222-07b48d774ee3%22%2c%22Oid%22%3a%22017e885e-68f1-4f16-8c76-b340583d8f45%22%7d" TargetMode="External"/><Relationship Id="rId4" Type="http://schemas.openxmlformats.org/officeDocument/2006/relationships/hyperlink" Target="https://teams.microsoft.com/l/meetup-join/19%3ameeting_MWEzMDViMmMtOGYzNS00MDcxLTliZjAtM2E4OGQ4ZWQ0YzRh%40thread.v2/0?context=%7b%22Tid%22%3a%2237c354b2-85b0-47f5-b222-07b48d774ee3%22%2c%22Oid%22%3a%22017e885e-68f1-4f16-8c76-b340583d8f45%22%7d"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syicbsheffield.areaprescribinggroupsheffield@nhs.net"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intranet.sheffieldccg.nhs.uk/medicines-prescribing/learning-luncheseducational-events.ht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hyperlink" Target="https://www.intranet.sheffieldccg.nhs.uk/medicines-prescribing/traffic-light-drug-list.ht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gbr01.safelinks.protection.outlook.com/?url=https%3A%2F%2Fwww.intranet.sheffieldccg.nhs.uk%2Fmedicines-prescribing%2Ftraffic-light-drug-list.htm&amp;data=05%7C01%7Csharron.kebell%40nhs.net%7Ce1760f3bee864b9c5ae408db5b77ac1f%7C37c354b285b047f5b22207b48d774ee3%7C0%7C0%7C638204341759681467%7CUnknown%7CTWFpbGZsb3d8eyJWIjoiMC4wLjAwMDAiLCJQIjoiV2luMzIiLCJBTiI6Ik1haWwiLCJXVCI6Mn0%3D%7C3000%7C%7C%7C&amp;sdata=FxgUSpPI22IfLbvcsucrDEIr9KN%2BEV85OwiIa5fgR4g%3D&amp;reserved=0" TargetMode="External"/><Relationship Id="rId5" Type="http://schemas.openxmlformats.org/officeDocument/2006/relationships/hyperlink" Target="https://syics.co.uk/application/files/3417/2976/2490/Current_Traffic_Light_List.pdf"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3" y="515345"/>
            <a:ext cx="4946648" cy="1208165"/>
          </a:xfrm>
          <a:prstGeom prst="rect">
            <a:avLst/>
          </a:prstGeom>
        </p:spPr>
      </p:pic>
      <p:pic>
        <p:nvPicPr>
          <p:cNvPr id="4" name="Picture 2" descr="C:\Users\heiditaylor\AppData\Local\Microsoft\Windows\INetCache\IE\7GPOFZ3F\600px-384-waving-hand-2.svg[1].png">
            <a:extLst>
              <a:ext uri="{FF2B5EF4-FFF2-40B4-BE49-F238E27FC236}">
                <a16:creationId xmlns:a16="http://schemas.microsoft.com/office/drawing/2014/main" id="{C160FA8C-F3C6-486E-8583-151FB1475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672" y="138545"/>
            <a:ext cx="1556327" cy="15563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70BD421-CE1B-4176-A08C-7D28C8DD2BED}"/>
              </a:ext>
            </a:extLst>
          </p:cNvPr>
          <p:cNvSpPr>
            <a:spLocks noGrp="1"/>
          </p:cNvSpPr>
          <p:nvPr>
            <p:ph type="ctrTitle"/>
          </p:nvPr>
        </p:nvSpPr>
        <p:spPr>
          <a:xfrm>
            <a:off x="714703" y="1955409"/>
            <a:ext cx="10657490" cy="4224673"/>
          </a:xfrm>
        </p:spPr>
        <p:txBody>
          <a:bodyPr>
            <a:normAutofit fontScale="90000"/>
          </a:bodyPr>
          <a:lstStyle/>
          <a:p>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Welcome - We will start at 12:30</a:t>
            </a: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Sheffield Area Prescribing Group – Learning Lunch</a:t>
            </a: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6 February 2025</a:t>
            </a:r>
            <a:br>
              <a:rPr lang="en-GB" sz="3600">
                <a:latin typeface="Arial" panose="020B0604020202020204" pitchFamily="34" charset="0"/>
                <a:cs typeface="Arial" panose="020B0604020202020204" pitchFamily="34" charset="0"/>
              </a:rPr>
            </a:br>
            <a:br>
              <a:rPr lang="en-GB" sz="3600">
                <a:latin typeface="Arial" panose="020B0604020202020204" pitchFamily="34" charset="0"/>
                <a:cs typeface="Arial" panose="020B0604020202020204" pitchFamily="34" charset="0"/>
              </a:rPr>
            </a:br>
            <a:r>
              <a:rPr lang="en-GB" sz="4000" b="1">
                <a:solidFill>
                  <a:srgbClr val="0070C0"/>
                </a:solidFill>
                <a:latin typeface="Arial"/>
                <a:cs typeface="Arial"/>
                <a:hlinkClick r:id="rId5">
                  <a:extLst>
                    <a:ext uri="{A12FA001-AC4F-418D-AE19-62706E023703}">
                      <ahyp:hlinkClr xmlns:ahyp="http://schemas.microsoft.com/office/drawing/2018/hyperlinkcolor" val="tx"/>
                    </a:ext>
                  </a:extLst>
                </a:hlinkClick>
              </a:rPr>
              <a:t>Sheffield Medicines and Prescribing</a:t>
            </a:r>
            <a:br>
              <a:rPr lang="en-GB" sz="4000" b="1">
                <a:latin typeface="Arial" panose="020B0604020202020204" pitchFamily="34" charset="0"/>
                <a:cs typeface="Arial" panose="020B0604020202020204" pitchFamily="34" charset="0"/>
              </a:rPr>
            </a:br>
            <a:endParaRPr lang="en-GB" sz="2000" b="1">
              <a:solidFill>
                <a:srgbClr val="FF0000"/>
              </a:solidFill>
              <a:latin typeface="Arial" panose="020B0604020202020204" pitchFamily="34" charset="0"/>
              <a:cs typeface="Arial" panose="020B0604020202020204" pitchFamily="34" charset="0"/>
            </a:endParaRPr>
          </a:p>
        </p:txBody>
      </p:sp>
      <p:pic>
        <p:nvPicPr>
          <p:cNvPr id="2" name="Picture 1" descr="Icon&#10;&#10;Description automatically generated">
            <a:extLst>
              <a:ext uri="{FF2B5EF4-FFF2-40B4-BE49-F238E27FC236}">
                <a16:creationId xmlns:a16="http://schemas.microsoft.com/office/drawing/2014/main" id="{EBD40479-82A0-EB8B-0DD7-C8B7CFA73A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spTree>
    <p:extLst>
      <p:ext uri="{BB962C8B-B14F-4D97-AF65-F5344CB8AC3E}">
        <p14:creationId xmlns:p14="http://schemas.microsoft.com/office/powerpoint/2010/main" val="362201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F204-3319-F5CF-860E-51FA340CD7FA}"/>
              </a:ext>
            </a:extLst>
          </p:cNvPr>
          <p:cNvSpPr>
            <a:spLocks noGrp="1"/>
          </p:cNvSpPr>
          <p:nvPr>
            <p:ph type="title"/>
          </p:nvPr>
        </p:nvSpPr>
        <p:spPr>
          <a:xfrm>
            <a:off x="838200" y="365125"/>
            <a:ext cx="10515600" cy="921509"/>
          </a:xfrm>
        </p:spPr>
        <p:txBody>
          <a:bodyPr/>
          <a:lstStyle/>
          <a:p>
            <a:pPr algn="ctr"/>
            <a:r>
              <a:rPr lang="en-GB" b="1">
                <a:solidFill>
                  <a:schemeClr val="tx2">
                    <a:lumMod val="50000"/>
                    <a:lumOff val="50000"/>
                  </a:schemeClr>
                </a:solidFill>
                <a:latin typeface="Arial" panose="020B0604020202020204" pitchFamily="34" charset="0"/>
                <a:cs typeface="Arial" panose="020B0604020202020204" pitchFamily="34" charset="0"/>
              </a:rPr>
              <a:t>Results</a:t>
            </a:r>
          </a:p>
        </p:txBody>
      </p:sp>
      <p:sp>
        <p:nvSpPr>
          <p:cNvPr id="3" name="Content Placeholder 2">
            <a:extLst>
              <a:ext uri="{FF2B5EF4-FFF2-40B4-BE49-F238E27FC236}">
                <a16:creationId xmlns:a16="http://schemas.microsoft.com/office/drawing/2014/main" id="{E63E0283-D87A-68FE-3A76-89E7A82CFD83}"/>
              </a:ext>
            </a:extLst>
          </p:cNvPr>
          <p:cNvSpPr>
            <a:spLocks noGrp="1"/>
          </p:cNvSpPr>
          <p:nvPr>
            <p:ph idx="1"/>
          </p:nvPr>
        </p:nvSpPr>
        <p:spPr>
          <a:xfrm>
            <a:off x="409575" y="1367555"/>
            <a:ext cx="10944225" cy="4809408"/>
          </a:xfrm>
        </p:spPr>
        <p:txBody>
          <a:bodyPr vert="horz" lIns="91440" tIns="45720" rIns="91440" bIns="45720" rtlCol="0" anchor="t">
            <a:normAutofit/>
          </a:bodyPr>
          <a:lstStyle/>
          <a:p>
            <a:endParaRPr lang="en-GB">
              <a:latin typeface="Arial"/>
              <a:cs typeface="Arial"/>
            </a:endParaRPr>
          </a:p>
          <a:p>
            <a:r>
              <a:rPr lang="en-GB">
                <a:latin typeface="Arial"/>
                <a:cs typeface="Arial"/>
              </a:rPr>
              <a:t>Completed across </a:t>
            </a:r>
            <a:r>
              <a:rPr lang="en-GB">
                <a:solidFill>
                  <a:srgbClr val="FF0000"/>
                </a:solidFill>
                <a:latin typeface="Arial"/>
                <a:cs typeface="Arial"/>
              </a:rPr>
              <a:t>60 </a:t>
            </a:r>
            <a:r>
              <a:rPr lang="en-GB">
                <a:latin typeface="Arial"/>
                <a:cs typeface="Arial"/>
              </a:rPr>
              <a:t>GP practices in Sheffield, 1811 patients on DMARDs were reviewed by the MOT, but  please note that this was just a snapshot and not all patients</a:t>
            </a:r>
          </a:p>
          <a:p>
            <a:endParaRPr lang="en-GB">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9A2730BF-CD9F-88B2-2ADC-948613429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81CB36EB-844F-798D-47B2-3F4D49390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Tree>
    <p:extLst>
      <p:ext uri="{BB962C8B-B14F-4D97-AF65-F5344CB8AC3E}">
        <p14:creationId xmlns:p14="http://schemas.microsoft.com/office/powerpoint/2010/main" val="16063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F204-3319-F5CF-860E-51FA340CD7FA}"/>
              </a:ext>
            </a:extLst>
          </p:cNvPr>
          <p:cNvSpPr>
            <a:spLocks noGrp="1"/>
          </p:cNvSpPr>
          <p:nvPr>
            <p:ph type="title"/>
          </p:nvPr>
        </p:nvSpPr>
        <p:spPr>
          <a:xfrm>
            <a:off x="838200" y="365125"/>
            <a:ext cx="10515600" cy="921509"/>
          </a:xfrm>
        </p:spPr>
        <p:txBody>
          <a:bodyPr/>
          <a:lstStyle/>
          <a:p>
            <a:pPr algn="ctr"/>
            <a:r>
              <a:rPr lang="en-GB" b="1">
                <a:solidFill>
                  <a:schemeClr val="tx2">
                    <a:lumMod val="50000"/>
                    <a:lumOff val="50000"/>
                  </a:schemeClr>
                </a:solidFill>
                <a:latin typeface="Arial"/>
                <a:cs typeface="Arial"/>
              </a:rPr>
              <a:t>Next Steps</a:t>
            </a:r>
            <a:endParaRPr lang="en-GB" b="1">
              <a:solidFill>
                <a:schemeClr val="tx2">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63E0283-D87A-68FE-3A76-89E7A82CFD83}"/>
              </a:ext>
            </a:extLst>
          </p:cNvPr>
          <p:cNvSpPr>
            <a:spLocks noGrp="1"/>
          </p:cNvSpPr>
          <p:nvPr>
            <p:ph idx="1"/>
          </p:nvPr>
        </p:nvSpPr>
        <p:spPr>
          <a:xfrm>
            <a:off x="782184" y="1376679"/>
            <a:ext cx="10896600" cy="4809408"/>
          </a:xfrm>
        </p:spPr>
        <p:txBody>
          <a:bodyPr vert="horz" lIns="91440" tIns="45720" rIns="91440" bIns="45720" rtlCol="0" anchor="t">
            <a:normAutofit/>
          </a:bodyPr>
          <a:lstStyle/>
          <a:p>
            <a:endParaRPr lang="en-GB">
              <a:latin typeface="Arial" panose="020B0604020202020204" pitchFamily="34" charset="0"/>
              <a:cs typeface="Arial" panose="020B0604020202020204" pitchFamily="34" charset="0"/>
            </a:endParaRPr>
          </a:p>
          <a:p>
            <a:endParaRPr lang="en-GB">
              <a:latin typeface="Arial"/>
              <a:cs typeface="Arial"/>
            </a:endParaRPr>
          </a:p>
          <a:p>
            <a:pPr marL="0" indent="0">
              <a:buNone/>
            </a:pPr>
            <a:r>
              <a:rPr lang="en-GB">
                <a:latin typeface="Arial"/>
                <a:cs typeface="Arial"/>
              </a:rPr>
              <a:t> </a:t>
            </a:r>
          </a:p>
          <a:p>
            <a:pPr marL="0" indent="0">
              <a:buNone/>
            </a:pPr>
            <a:r>
              <a:rPr lang="en-GB">
                <a:latin typeface="Arial"/>
                <a:cs typeface="Arial"/>
              </a:rPr>
              <a:t>Please get in touch with MOT if you wish to repeat the exercise / or did not complete at the time and we can signpost you to resources.</a:t>
            </a:r>
            <a:endParaRPr lang="en-GB">
              <a:latin typeface="Arial" panose="020B0604020202020204" pitchFamily="34" charset="0"/>
              <a:cs typeface="Arial" panose="020B0604020202020204" pitchFamily="34" charset="0"/>
            </a:endParaRPr>
          </a:p>
        </p:txBody>
      </p:sp>
      <p:pic>
        <p:nvPicPr>
          <p:cNvPr id="4" name="Picture 3" descr="A hand pressing a button&#10;&#10;Description automatically generated">
            <a:extLst>
              <a:ext uri="{FF2B5EF4-FFF2-40B4-BE49-F238E27FC236}">
                <a16:creationId xmlns:a16="http://schemas.microsoft.com/office/drawing/2014/main" id="{25FC784D-A6D3-CA0A-D90D-2A8A9FE06BE5}"/>
              </a:ext>
            </a:extLst>
          </p:cNvPr>
          <p:cNvPicPr>
            <a:picLocks noChangeAspect="1"/>
          </p:cNvPicPr>
          <p:nvPr/>
        </p:nvPicPr>
        <p:blipFill>
          <a:blip r:embed="rId2"/>
          <a:stretch>
            <a:fillRect/>
          </a:stretch>
        </p:blipFill>
        <p:spPr>
          <a:xfrm>
            <a:off x="33776" y="3040035"/>
            <a:ext cx="748408" cy="741348"/>
          </a:xfrm>
          <a:prstGeom prst="rect">
            <a:avLst/>
          </a:prstGeom>
        </p:spPr>
      </p:pic>
      <p:pic>
        <p:nvPicPr>
          <p:cNvPr id="5" name="Picture 4" descr="Icon&#10;&#10;Description automatically generated">
            <a:extLst>
              <a:ext uri="{FF2B5EF4-FFF2-40B4-BE49-F238E27FC236}">
                <a16:creationId xmlns:a16="http://schemas.microsoft.com/office/drawing/2014/main" id="{66621385-7B4B-FAAB-2CB6-AA81CE743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B3F32DC8-A219-C55C-2076-849342F5C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760" y="178193"/>
            <a:ext cx="1985916" cy="792000"/>
          </a:xfrm>
          <a:prstGeom prst="rect">
            <a:avLst/>
          </a:prstGeom>
        </p:spPr>
      </p:pic>
    </p:spTree>
    <p:extLst>
      <p:ext uri="{BB962C8B-B14F-4D97-AF65-F5344CB8AC3E}">
        <p14:creationId xmlns:p14="http://schemas.microsoft.com/office/powerpoint/2010/main" val="75462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AF36D0-2578-FEA4-7C8F-E3992710B210}"/>
              </a:ext>
            </a:extLst>
          </p:cNvPr>
          <p:cNvSpPr>
            <a:spLocks noGrp="1"/>
          </p:cNvSpPr>
          <p:nvPr>
            <p:ph type="title"/>
          </p:nvPr>
        </p:nvSpPr>
        <p:spPr>
          <a:xfrm>
            <a:off x="0" y="357809"/>
            <a:ext cx="10352598" cy="1204485"/>
          </a:xfrm>
        </p:spPr>
        <p:txBody>
          <a:bodyPr anchor="t">
            <a:normAutofit/>
          </a:bodyPr>
          <a:lstStyle/>
          <a:p>
            <a:pPr algn="ctr"/>
            <a:r>
              <a:rPr lang="en-GB" sz="3200">
                <a:solidFill>
                  <a:schemeClr val="tx2">
                    <a:lumMod val="50000"/>
                    <a:lumOff val="50000"/>
                  </a:schemeClr>
                </a:solidFill>
                <a:latin typeface="Arial" panose="020B0604020202020204" pitchFamily="34" charset="0"/>
                <a:cs typeface="Arial" panose="020B0604020202020204" pitchFamily="34" charset="0"/>
              </a:rPr>
              <a:t> </a:t>
            </a:r>
            <a:r>
              <a:rPr lang="en-GB" sz="2400" b="1">
                <a:solidFill>
                  <a:schemeClr val="tx2">
                    <a:lumMod val="50000"/>
                    <a:lumOff val="50000"/>
                  </a:schemeClr>
                </a:solidFill>
                <a:latin typeface="Arial" panose="020B0604020202020204" pitchFamily="34" charset="0"/>
                <a:cs typeface="Arial" panose="020B0604020202020204" pitchFamily="34" charset="0"/>
              </a:rPr>
              <a:t>Salazopyrin EN</a:t>
            </a:r>
            <a:r>
              <a:rPr lang="en-GB" sz="2400">
                <a:solidFill>
                  <a:schemeClr val="tx2">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GB" sz="2400" b="1">
                <a:solidFill>
                  <a:schemeClr val="tx2">
                    <a:lumMod val="50000"/>
                    <a:lumOff val="50000"/>
                  </a:schemeClr>
                </a:solidFill>
                <a:latin typeface="Arial" panose="020B0604020202020204" pitchFamily="34" charset="0"/>
                <a:cs typeface="Arial" panose="020B0604020202020204" pitchFamily="34" charset="0"/>
              </a:rPr>
              <a:t> / Sulfasalazine Supply Issue </a:t>
            </a:r>
          </a:p>
        </p:txBody>
      </p:sp>
      <p:sp>
        <p:nvSpPr>
          <p:cNvPr id="8" name="TextBox 7">
            <a:extLst>
              <a:ext uri="{FF2B5EF4-FFF2-40B4-BE49-F238E27FC236}">
                <a16:creationId xmlns:a16="http://schemas.microsoft.com/office/drawing/2014/main" id="{4FB331A5-63BA-0916-8607-9AD5E94697C4}"/>
              </a:ext>
            </a:extLst>
          </p:cNvPr>
          <p:cNvSpPr txBox="1"/>
          <p:nvPr/>
        </p:nvSpPr>
        <p:spPr>
          <a:xfrm>
            <a:off x="-10405355" y="4691743"/>
            <a:ext cx="184731" cy="369332"/>
          </a:xfrm>
          <a:prstGeom prst="rect">
            <a:avLst/>
          </a:prstGeom>
          <a:noFill/>
        </p:spPr>
        <p:txBody>
          <a:bodyPr wrap="none" rtlCol="0">
            <a:spAutoFit/>
          </a:bodyPr>
          <a:lstStyle/>
          <a:p>
            <a:endParaRPr lang="en-GB"/>
          </a:p>
        </p:txBody>
      </p:sp>
      <p:sp>
        <p:nvSpPr>
          <p:cNvPr id="3" name="Content Placeholder 2">
            <a:extLst>
              <a:ext uri="{FF2B5EF4-FFF2-40B4-BE49-F238E27FC236}">
                <a16:creationId xmlns:a16="http://schemas.microsoft.com/office/drawing/2014/main" id="{C911E63A-7EAA-A452-EE37-D54946BF4CD9}"/>
              </a:ext>
            </a:extLst>
          </p:cNvPr>
          <p:cNvSpPr>
            <a:spLocks noGrp="1"/>
          </p:cNvSpPr>
          <p:nvPr>
            <p:ph idx="1"/>
          </p:nvPr>
        </p:nvSpPr>
        <p:spPr>
          <a:xfrm>
            <a:off x="159027" y="993913"/>
            <a:ext cx="11431188" cy="5895633"/>
          </a:xfrm>
        </p:spPr>
        <p:txBody>
          <a:bodyPr vert="horz" lIns="91440" tIns="45720" rIns="91440" bIns="45720" rtlCol="0" anchor="t">
            <a:normAutofit fontScale="92500" lnSpcReduction="10000"/>
          </a:bodyPr>
          <a:lstStyle/>
          <a:p>
            <a:pPr>
              <a:buFont typeface="Wingdings" panose="05000000000000000000" pitchFamily="2" charset="2"/>
              <a:buChar char="§"/>
            </a:pPr>
            <a:r>
              <a:rPr lang="en-GB" sz="2000">
                <a:latin typeface="Arial" panose="020B0604020202020204" pitchFamily="34" charset="0"/>
                <a:cs typeface="Arial" panose="020B0604020202020204" pitchFamily="34" charset="0"/>
              </a:rPr>
              <a:t>Salazopyrin (sulfasalazine) range discontinued and replaced with generic versions</a:t>
            </a:r>
          </a:p>
          <a:p>
            <a:pPr>
              <a:buFont typeface="Wingdings" panose="05000000000000000000" pitchFamily="2" charset="2"/>
              <a:buChar char="§"/>
            </a:pPr>
            <a:r>
              <a:rPr lang="en-GB" sz="2000">
                <a:latin typeface="Arial" panose="020B0604020202020204" pitchFamily="34" charset="0"/>
                <a:cs typeface="Arial" panose="020B0604020202020204" pitchFamily="34" charset="0"/>
              </a:rPr>
              <a:t>The tablets and gastro-resistant tablets are produced by several manufacturers. An oral suspension and suppository are also available. Oral products are not expected to have significantly different release profiles.</a:t>
            </a:r>
            <a:endParaRPr lang="en-GB" sz="2000">
              <a:solidFill>
                <a:srgbClr val="000000"/>
              </a:solidFill>
              <a:effectLst/>
              <a:latin typeface="Arial" panose="020B0604020202020204" pitchFamily="34" charset="0"/>
              <a:ea typeface="Calibri"/>
              <a:cs typeface="Arial" panose="020B0604020202020204" pitchFamily="34" charset="0"/>
            </a:endParaRPr>
          </a:p>
          <a:p>
            <a:pPr>
              <a:buFont typeface="Wingdings" panose="05000000000000000000" pitchFamily="2" charset="2"/>
              <a:buChar char="§"/>
            </a:pPr>
            <a:r>
              <a:rPr lang="en-GB" sz="2000">
                <a:solidFill>
                  <a:srgbClr val="000000"/>
                </a:solidFill>
                <a:effectLst/>
                <a:latin typeface="Arial" panose="020B0604020202020204" pitchFamily="34" charset="0"/>
                <a:ea typeface="Calibri"/>
                <a:cs typeface="Arial" panose="020B0604020202020204" pitchFamily="34" charset="0"/>
              </a:rPr>
              <a:t>the following are available  - (prices from </a:t>
            </a:r>
            <a:r>
              <a:rPr lang="en-GB" sz="2000">
                <a:solidFill>
                  <a:srgbClr val="000000"/>
                </a:solidFill>
                <a:effectLst/>
                <a:latin typeface="Arial" panose="020B0604020202020204" pitchFamily="34" charset="0"/>
                <a:ea typeface="Calibri"/>
                <a:cs typeface="Arial" panose="020B0604020202020204" pitchFamily="34" charset="0"/>
                <a:hlinkClick r:id="rId3"/>
              </a:rPr>
              <a:t>Drug Tariff</a:t>
            </a:r>
            <a:r>
              <a:rPr lang="en-GB" sz="2000">
                <a:solidFill>
                  <a:srgbClr val="000000"/>
                </a:solidFill>
                <a:effectLst/>
                <a:latin typeface="Arial" panose="020B0604020202020204" pitchFamily="34" charset="0"/>
                <a:ea typeface="Calibri"/>
                <a:cs typeface="Arial" panose="020B0604020202020204" pitchFamily="34" charset="0"/>
              </a:rPr>
              <a:t>)</a:t>
            </a:r>
          </a:p>
          <a:p>
            <a:pPr lvl="1">
              <a:buFont typeface="Wingdings" panose="05000000000000000000" pitchFamily="2" charset="2"/>
              <a:buChar char="§"/>
            </a:pPr>
            <a:r>
              <a:rPr lang="en-GB" sz="2000">
                <a:solidFill>
                  <a:srgbClr val="000000"/>
                </a:solidFill>
                <a:effectLst/>
                <a:latin typeface="Arial" panose="020B0604020202020204" pitchFamily="34" charset="0"/>
                <a:ea typeface="Calibri"/>
                <a:cs typeface="Arial" panose="020B0604020202020204" pitchFamily="34" charset="0"/>
              </a:rPr>
              <a:t>Sulfasalazine 500 mg gastro-resistant (GR) tablets- (generic)  - £</a:t>
            </a:r>
            <a:r>
              <a:rPr lang="en-GB" sz="2000">
                <a:solidFill>
                  <a:srgbClr val="000000"/>
                </a:solidFill>
                <a:effectLst/>
                <a:highlight>
                  <a:srgbClr val="FFFF00"/>
                </a:highlight>
                <a:latin typeface="Arial" panose="020B0604020202020204" pitchFamily="34" charset="0"/>
                <a:ea typeface="Calibri"/>
                <a:cs typeface="Arial" panose="020B0604020202020204" pitchFamily="34" charset="0"/>
              </a:rPr>
              <a:t>26.97</a:t>
            </a:r>
            <a:r>
              <a:rPr lang="en-GB" sz="2000">
                <a:solidFill>
                  <a:srgbClr val="000000"/>
                </a:solidFill>
                <a:effectLst/>
                <a:latin typeface="Arial" panose="020B0604020202020204" pitchFamily="34" charset="0"/>
                <a:ea typeface="Calibri"/>
                <a:cs typeface="Arial" panose="020B0604020202020204" pitchFamily="34" charset="0"/>
              </a:rPr>
              <a:t> for 112 - category M, </a:t>
            </a:r>
            <a:r>
              <a:rPr lang="en-GB" sz="2000" i="1">
                <a:solidFill>
                  <a:srgbClr val="000000"/>
                </a:solidFill>
                <a:effectLst/>
                <a:latin typeface="Arial" panose="020B0604020202020204" pitchFamily="34" charset="0"/>
                <a:ea typeface="Calibri"/>
                <a:cs typeface="Arial" panose="020B0604020202020204" pitchFamily="34" charset="0"/>
              </a:rPr>
              <a:t>N.B price has reduced from £70</a:t>
            </a:r>
          </a:p>
          <a:p>
            <a:pPr lvl="1">
              <a:buFont typeface="Wingdings" panose="05000000000000000000" pitchFamily="2" charset="2"/>
              <a:buChar char="§"/>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Sulfasalazine 500 mg plain tablets – (generic) - £4.87 for 112</a:t>
            </a:r>
            <a:endParaRPr lang="en-GB"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
            </a:pPr>
            <a:r>
              <a:rPr lang="en-GB" sz="2000">
                <a:solidFill>
                  <a:srgbClr val="000000"/>
                </a:solidFill>
                <a:effectLst/>
                <a:latin typeface="Arial" panose="020B0604020202020204" pitchFamily="34" charset="0"/>
                <a:ea typeface="Calibri"/>
                <a:cs typeface="Arial" panose="020B0604020202020204" pitchFamily="34" charset="0"/>
              </a:rPr>
              <a:t>Sulfasalazine 500mg plain tablets are ONLY licensed for inflammatory bowel disease (IBD)</a:t>
            </a:r>
          </a:p>
          <a:p>
            <a:pPr>
              <a:buFont typeface="Wingdings" panose="05000000000000000000" pitchFamily="2" charset="2"/>
              <a:buChar char="§"/>
            </a:pPr>
            <a:r>
              <a:rPr lang="en-GB" sz="2000">
                <a:solidFill>
                  <a:srgbClr val="000000"/>
                </a:solidFill>
                <a:effectLst/>
                <a:latin typeface="Arial" panose="020B0604020202020204" pitchFamily="34" charset="0"/>
                <a:ea typeface="Calibri"/>
                <a:cs typeface="Arial" panose="020B0604020202020204" pitchFamily="34" charset="0"/>
              </a:rPr>
              <a:t>Sulfasalazine 500mg GR tablets are licensed for IBD and rheumatoid arthritis</a:t>
            </a:r>
            <a:endParaRPr lang="en-GB" sz="2000">
              <a:effectLst/>
              <a:latin typeface="Arial" panose="020B0604020202020204" pitchFamily="34" charset="0"/>
              <a:ea typeface="Calibri"/>
              <a:cs typeface="Arial" panose="020B0604020202020204" pitchFamily="34" charset="0"/>
            </a:endParaRPr>
          </a:p>
          <a:p>
            <a:pPr>
              <a:buFont typeface="Wingdings" panose="05000000000000000000" pitchFamily="2" charset="2"/>
              <a:buChar char="§"/>
            </a:pPr>
            <a:r>
              <a:rPr lang="en-GB"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Local (STH) rheumatology specialists </a:t>
            </a:r>
            <a:r>
              <a:rPr lang="en-GB" sz="200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only support use of GR / EC in their patients </a:t>
            </a:r>
          </a:p>
          <a:p>
            <a:pPr>
              <a:buFont typeface="Wingdings" panose="05000000000000000000" pitchFamily="2" charset="2"/>
              <a:buChar char="§"/>
            </a:pPr>
            <a:r>
              <a:rPr lang="en-GB" sz="2000" u="sng">
                <a:solidFill>
                  <a:srgbClr val="0000FF"/>
                </a:solidFill>
                <a:effectLst/>
                <a:latin typeface="Arial" panose="020B0604020202020204" pitchFamily="34" charset="0"/>
                <a:ea typeface="Calibri"/>
                <a:cs typeface="Arial" panose="020B0604020202020204" pitchFamily="34" charset="0"/>
                <a:hlinkClick r:id="rId4"/>
              </a:rPr>
              <a:t>Sulfasalazine Shared Care Protocol</a:t>
            </a:r>
            <a:r>
              <a:rPr lang="en-GB" sz="2000" u="sng">
                <a:solidFill>
                  <a:srgbClr val="0000FF"/>
                </a:solidFill>
                <a:effectLst/>
                <a:latin typeface="Arial" panose="020B0604020202020204" pitchFamily="34" charset="0"/>
                <a:ea typeface="Calibri"/>
                <a:cs typeface="Arial" panose="020B0604020202020204" pitchFamily="34" charset="0"/>
              </a:rPr>
              <a:t> </a:t>
            </a:r>
            <a:r>
              <a:rPr lang="en-GB" sz="2000">
                <a:effectLst/>
                <a:latin typeface="Arial" panose="020B0604020202020204" pitchFamily="34" charset="0"/>
                <a:ea typeface="Calibri"/>
                <a:cs typeface="Arial" panose="020B0604020202020204" pitchFamily="34" charset="0"/>
              </a:rPr>
              <a:t>Patients with rheumatoid arthritis, and those treated over a long period with NSAIDs, may have sensitive stomachs and for this reason enteric-coated sulfasalazine (Salazopyrin® EN-Tabs) are recommended for this disease,</a:t>
            </a:r>
          </a:p>
          <a:p>
            <a:pPr>
              <a:buFont typeface="Wingdings" panose="05000000000000000000" pitchFamily="2" charset="2"/>
              <a:buChar char="§"/>
            </a:pPr>
            <a:r>
              <a:rPr lang="en-US" sz="2000">
                <a:effectLst/>
                <a:latin typeface="Arial" panose="020B0604020202020204" pitchFamily="34" charset="0"/>
                <a:ea typeface="Calibri"/>
                <a:cs typeface="Arial" panose="020B0604020202020204" pitchFamily="34" charset="0"/>
              </a:rPr>
              <a:t>N.B.</a:t>
            </a:r>
            <a:r>
              <a:rPr lang="en-US" sz="2000">
                <a:latin typeface="Arial" panose="020B0604020202020204" pitchFamily="34" charset="0"/>
                <a:ea typeface="Calibri"/>
                <a:cs typeface="Arial" panose="020B0604020202020204" pitchFamily="34" charset="0"/>
              </a:rPr>
              <a:t> </a:t>
            </a:r>
            <a:r>
              <a:rPr lang="en-US" sz="2000">
                <a:effectLst/>
                <a:latin typeface="Arial" panose="020B0604020202020204" pitchFamily="34" charset="0"/>
                <a:ea typeface="Calibri"/>
                <a:cs typeface="Arial" panose="020B0604020202020204" pitchFamily="34" charset="0"/>
              </a:rPr>
              <a:t>Sulfasalazine is not generally started by gastro-enterologists</a:t>
            </a:r>
            <a:r>
              <a:rPr lang="en-US" sz="2000">
                <a:latin typeface="Arial" panose="020B0604020202020204" pitchFamily="34" charset="0"/>
                <a:ea typeface="Calibri"/>
                <a:cs typeface="Arial" panose="020B0604020202020204" pitchFamily="34" charset="0"/>
              </a:rPr>
              <a:t>;</a:t>
            </a:r>
            <a:r>
              <a:rPr lang="en-US" sz="2000">
                <a:effectLst/>
                <a:latin typeface="Arial" panose="020B0604020202020204" pitchFamily="34" charset="0"/>
                <a:ea typeface="Calibri"/>
                <a:cs typeface="Arial" panose="020B0604020202020204" pitchFamily="34" charset="0"/>
              </a:rPr>
              <a:t> it just tends to be used when patients also have concomitant rheumatoid conditions. </a:t>
            </a:r>
            <a:endParaRPr lang="en-GB" sz="2000">
              <a:effectLst/>
              <a:latin typeface="Arial" panose="020B0604020202020204" pitchFamily="34" charset="0"/>
              <a:ea typeface="Calibri"/>
              <a:cs typeface="Arial" panose="020B0604020202020204" pitchFamily="34" charset="0"/>
            </a:endParaRPr>
          </a:p>
          <a:p>
            <a:pPr>
              <a:buFont typeface="Wingdings" panose="05000000000000000000" pitchFamily="2" charset="2"/>
              <a:buChar char="§"/>
            </a:pPr>
            <a:endParaRPr lang="en-GB" sz="2000">
              <a:solidFill>
                <a:srgbClr val="000000"/>
              </a:solidFill>
              <a:latin typeface="Arial" panose="020B0604020202020204" pitchFamily="34" charset="0"/>
              <a:cs typeface="Arial" panose="020B0604020202020204" pitchFamily="34" charset="0"/>
            </a:endParaRPr>
          </a:p>
          <a:p>
            <a:r>
              <a:rPr lang="en-GB" sz="2000">
                <a:solidFill>
                  <a:srgbClr val="000000"/>
                </a:solidFill>
                <a:latin typeface="Arial" panose="020B0604020202020204" pitchFamily="34" charset="0"/>
                <a:cs typeface="Arial" panose="020B0604020202020204" pitchFamily="34" charset="0"/>
              </a:rPr>
              <a:t>       Consider switching patients currently prescribed Salazopyrin EN</a:t>
            </a:r>
            <a:r>
              <a:rPr lang="en-GB" sz="2000">
                <a:solidFill>
                  <a:srgbClr val="000000"/>
                </a:solidFill>
                <a:effectLst/>
                <a:latin typeface="Arial" panose="020B0604020202020204" pitchFamily="34" charset="0"/>
                <a:ea typeface="Calibri"/>
                <a:cs typeface="Arial" panose="020B0604020202020204" pitchFamily="34" charset="0"/>
              </a:rPr>
              <a:t> ® to sulfasalazine GR /EC</a:t>
            </a:r>
            <a:endParaRPr lang="en-GB" sz="2000">
              <a:latin typeface="Arial" panose="020B0604020202020204" pitchFamily="34" charset="0"/>
              <a:cs typeface="Arial" panose="020B0604020202020204" pitchFamily="34" charset="0"/>
            </a:endParaRPr>
          </a:p>
          <a:p>
            <a:endParaRPr lang="en-GB"/>
          </a:p>
          <a:p>
            <a:endParaRPr lang="en-GB"/>
          </a:p>
        </p:txBody>
      </p:sp>
      <p:pic>
        <p:nvPicPr>
          <p:cNvPr id="2" name="Picture 1" descr="A hand pressing a button&#10;&#10;Description automatically generated">
            <a:extLst>
              <a:ext uri="{FF2B5EF4-FFF2-40B4-BE49-F238E27FC236}">
                <a16:creationId xmlns:a16="http://schemas.microsoft.com/office/drawing/2014/main" id="{78F8C11E-9E2E-4B2C-C08B-F2E422A41E48}"/>
              </a:ext>
            </a:extLst>
          </p:cNvPr>
          <p:cNvPicPr>
            <a:picLocks noChangeAspect="1"/>
          </p:cNvPicPr>
          <p:nvPr/>
        </p:nvPicPr>
        <p:blipFill>
          <a:blip r:embed="rId5"/>
          <a:stretch>
            <a:fillRect/>
          </a:stretch>
        </p:blipFill>
        <p:spPr>
          <a:xfrm>
            <a:off x="159027" y="6129517"/>
            <a:ext cx="748408" cy="741348"/>
          </a:xfrm>
          <a:prstGeom prst="rect">
            <a:avLst/>
          </a:prstGeom>
        </p:spPr>
      </p:pic>
      <p:pic>
        <p:nvPicPr>
          <p:cNvPr id="4" name="Picture 3" descr="Text&#10;&#10;Description automatically generated with low confidence">
            <a:extLst>
              <a:ext uri="{FF2B5EF4-FFF2-40B4-BE49-F238E27FC236}">
                <a16:creationId xmlns:a16="http://schemas.microsoft.com/office/drawing/2014/main" id="{6CD5EC4C-C503-C435-5C0B-875B5CDF78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7760" y="178193"/>
            <a:ext cx="1985916" cy="792000"/>
          </a:xfrm>
          <a:prstGeom prst="rect">
            <a:avLst/>
          </a:prstGeom>
        </p:spPr>
      </p:pic>
      <p:pic>
        <p:nvPicPr>
          <p:cNvPr id="5" name="Picture 4" descr="Icon&#10;&#10;Description automatically generated">
            <a:extLst>
              <a:ext uri="{FF2B5EF4-FFF2-40B4-BE49-F238E27FC236}">
                <a16:creationId xmlns:a16="http://schemas.microsoft.com/office/drawing/2014/main" id="{9D760D9A-FA71-FC42-A8D8-0BA032CC82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325" y="57913"/>
            <a:ext cx="898796" cy="792000"/>
          </a:xfrm>
          <a:prstGeom prst="rect">
            <a:avLst/>
          </a:prstGeom>
        </p:spPr>
      </p:pic>
    </p:spTree>
    <p:extLst>
      <p:ext uri="{BB962C8B-B14F-4D97-AF65-F5344CB8AC3E}">
        <p14:creationId xmlns:p14="http://schemas.microsoft.com/office/powerpoint/2010/main" val="1812681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8A94-4F29-2ED5-2C52-EA2D10C18DCC}"/>
              </a:ext>
            </a:extLst>
          </p:cNvPr>
          <p:cNvSpPr>
            <a:spLocks noGrp="1"/>
          </p:cNvSpPr>
          <p:nvPr>
            <p:ph type="title"/>
          </p:nvPr>
        </p:nvSpPr>
        <p:spPr>
          <a:xfrm>
            <a:off x="838200" y="681037"/>
            <a:ext cx="10515600" cy="1009651"/>
          </a:xfrm>
        </p:spPr>
        <p:txBody>
          <a:bodyPr/>
          <a:lstStyle/>
          <a:p>
            <a:r>
              <a:rPr lang="en-US" b="1">
                <a:solidFill>
                  <a:schemeClr val="tx2">
                    <a:lumMod val="50000"/>
                    <a:lumOff val="50000"/>
                  </a:schemeClr>
                </a:solidFill>
              </a:rPr>
              <a:t>Medicine Supply Issues –Estradot patches</a:t>
            </a:r>
          </a:p>
        </p:txBody>
      </p:sp>
      <p:sp>
        <p:nvSpPr>
          <p:cNvPr id="3" name="Content Placeholder 2">
            <a:extLst>
              <a:ext uri="{FF2B5EF4-FFF2-40B4-BE49-F238E27FC236}">
                <a16:creationId xmlns:a16="http://schemas.microsoft.com/office/drawing/2014/main" id="{998B33F0-3C85-9A12-E939-541E6EE28CC9}"/>
              </a:ext>
            </a:extLst>
          </p:cNvPr>
          <p:cNvSpPr>
            <a:spLocks noGrp="1"/>
          </p:cNvSpPr>
          <p:nvPr>
            <p:ph idx="1"/>
          </p:nvPr>
        </p:nvSpPr>
        <p:spPr/>
        <p:txBody>
          <a:bodyPr vert="horz" lIns="91440" tIns="45720" rIns="91440" bIns="45720" rtlCol="0" anchor="t">
            <a:normAutofit/>
          </a:bodyPr>
          <a:lstStyle/>
          <a:p>
            <a:pPr marL="0" indent="0">
              <a:buNone/>
            </a:pPr>
            <a:r>
              <a:rPr lang="en-US">
                <a:latin typeface="Arial" panose="020B0604020202020204" pitchFamily="34" charset="0"/>
                <a:cs typeface="Arial" panose="020B0604020202020204" pitchFamily="34" charset="0"/>
              </a:rPr>
              <a:t>Estradot 50, 75,100 microgram patches.</a:t>
            </a:r>
          </a:p>
          <a:p>
            <a:pPr marL="0" indent="0">
              <a:buNone/>
            </a:pPr>
            <a:r>
              <a:rPr lang="en-US" sz="1600">
                <a:latin typeface="Arial" panose="020B0604020202020204" pitchFamily="34" charset="0"/>
                <a:ea typeface="+mn-lt"/>
                <a:cs typeface="Arial" panose="020B0604020202020204" pitchFamily="34" charset="0"/>
                <a:hlinkClick r:id="rId4"/>
              </a:rPr>
              <a:t>https://www.sps.nhs.uk/shortages/shortage-of-estradiol-estradot-50micrograms-24-hours-75micrograms-24-hours-and-100micrograms-24-hours-transdermal-patches/</a:t>
            </a:r>
            <a:r>
              <a:rPr lang="en-US" sz="1600">
                <a:latin typeface="Arial" panose="020B0604020202020204" pitchFamily="34" charset="0"/>
                <a:ea typeface="+mn-lt"/>
                <a:cs typeface="Arial" panose="020B0604020202020204" pitchFamily="34" charset="0"/>
              </a:rPr>
              <a:t> </a:t>
            </a:r>
            <a:endParaRPr lang="en-US" sz="1600">
              <a:latin typeface="Arial" panose="020B0604020202020204" pitchFamily="34" charset="0"/>
              <a:cs typeface="Arial" panose="020B0604020202020204" pitchFamily="34" charset="0"/>
            </a:endParaRPr>
          </a:p>
          <a:p>
            <a:pPr marL="0" indent="0">
              <a:buNone/>
            </a:pPr>
            <a:r>
              <a:rPr lang="en-US" sz="2000">
                <a:latin typeface="Arial" panose="020B0604020202020204" pitchFamily="34" charset="0"/>
                <a:cs typeface="Arial" panose="020B0604020202020204" pitchFamily="34" charset="0"/>
              </a:rPr>
              <a:t>Anticipated resupply date:</a:t>
            </a:r>
          </a:p>
          <a:p>
            <a:pPr marL="0" indent="0">
              <a:buNone/>
            </a:pPr>
            <a:r>
              <a:rPr lang="en-US">
                <a:latin typeface="Arial" panose="020B0604020202020204" pitchFamily="34" charset="0"/>
                <a:cs typeface="Arial" panose="020B0604020202020204" pitchFamily="34" charset="0"/>
              </a:rPr>
              <a:t>100mcg: 7 Feb; 75mcg: 17 Jan, but no stock in local wholesalers as of 31 Jan; 50mcg: 28 Feb. </a:t>
            </a:r>
          </a:p>
          <a:p>
            <a:r>
              <a:rPr lang="en-US" sz="2000">
                <a:latin typeface="Arial" panose="020B0604020202020204" pitchFamily="34" charset="0"/>
                <a:cs typeface="Arial" panose="020B0604020202020204" pitchFamily="34" charset="0"/>
              </a:rPr>
              <a:t>There is an SSP in place </a:t>
            </a:r>
            <a:r>
              <a:rPr lang="en-US" sz="2000">
                <a:solidFill>
                  <a:srgbClr val="000000"/>
                </a:solidFill>
                <a:latin typeface="Arial" panose="020B0604020202020204" pitchFamily="34" charset="0"/>
                <a:ea typeface="+mn-lt"/>
                <a:cs typeface="Arial" panose="020B0604020202020204" pitchFamily="34" charset="0"/>
              </a:rPr>
              <a:t>to </a:t>
            </a:r>
            <a:r>
              <a:rPr lang="en-US" sz="2000">
                <a:solidFill>
                  <a:srgbClr val="333333"/>
                </a:solidFill>
                <a:latin typeface="Arial" panose="020B0604020202020204" pitchFamily="34" charset="0"/>
                <a:ea typeface="+mn-lt"/>
                <a:cs typeface="Arial" panose="020B0604020202020204" pitchFamily="34" charset="0"/>
              </a:rPr>
              <a:t>supply an equivalent strength of </a:t>
            </a:r>
            <a:r>
              <a:rPr lang="en-US" sz="2000" err="1">
                <a:solidFill>
                  <a:srgbClr val="333333"/>
                </a:solidFill>
                <a:latin typeface="Arial" panose="020B0604020202020204" pitchFamily="34" charset="0"/>
                <a:ea typeface="+mn-lt"/>
                <a:cs typeface="Arial" panose="020B0604020202020204" pitchFamily="34" charset="0"/>
              </a:rPr>
              <a:t>Evorel</a:t>
            </a:r>
            <a:r>
              <a:rPr lang="en-US" sz="2000">
                <a:solidFill>
                  <a:srgbClr val="333333"/>
                </a:solidFill>
                <a:latin typeface="Arial" panose="020B0604020202020204" pitchFamily="34" charset="0"/>
                <a:ea typeface="+mn-lt"/>
                <a:cs typeface="Arial" panose="020B0604020202020204" pitchFamily="34" charset="0"/>
              </a:rPr>
              <a:t> or Estraderm MX transdermal patches</a:t>
            </a:r>
            <a:r>
              <a:rPr lang="en-US" sz="2000">
                <a:latin typeface="Arial" panose="020B0604020202020204" pitchFamily="34" charset="0"/>
                <a:cs typeface="Arial" panose="020B0604020202020204" pitchFamily="34" charset="0"/>
              </a:rPr>
              <a:t>:</a:t>
            </a:r>
          </a:p>
          <a:p>
            <a:pPr marL="0" indent="0">
              <a:buNone/>
            </a:pPr>
            <a:r>
              <a:rPr lang="en-US" sz="1600">
                <a:latin typeface="Arial" panose="020B0604020202020204" pitchFamily="34" charset="0"/>
                <a:ea typeface="+mn-lt"/>
                <a:cs typeface="Arial" panose="020B0604020202020204" pitchFamily="34" charset="0"/>
                <a:hlinkClick r:id="rId5"/>
              </a:rPr>
              <a:t>https://www.nhsbsa.nhs.uk/pharmacies-gp-practices-and-appliance-contractors/serious-shortage-protocols-ssps</a:t>
            </a:r>
            <a:r>
              <a:rPr lang="en-US" sz="1600">
                <a:latin typeface="Arial" panose="020B0604020202020204" pitchFamily="34" charset="0"/>
                <a:ea typeface="+mn-lt"/>
                <a:cs typeface="Arial" panose="020B0604020202020204" pitchFamily="34" charset="0"/>
              </a:rPr>
              <a:t> </a:t>
            </a:r>
          </a:p>
          <a:p>
            <a:r>
              <a:rPr lang="en-US" sz="2000">
                <a:latin typeface="Arial" panose="020B0604020202020204" pitchFamily="34" charset="0"/>
                <a:cs typeface="Arial" panose="020B0604020202020204" pitchFamily="34" charset="0"/>
              </a:rPr>
              <a:t>Some individuals may prefer to mix and match Estradot patch strengths, rather than have an alternative patch. Other strengths are 25 and 37.5 micrograms currently no supply problem with these. If these strengths are prescribed, ensure this is issued as an acute.</a:t>
            </a:r>
          </a:p>
        </p:txBody>
      </p:sp>
      <p:pic>
        <p:nvPicPr>
          <p:cNvPr id="4" name="Picture 3" descr="Text&#10;&#10;Description automatically generated with low confidence">
            <a:extLst>
              <a:ext uri="{FF2B5EF4-FFF2-40B4-BE49-F238E27FC236}">
                <a16:creationId xmlns:a16="http://schemas.microsoft.com/office/drawing/2014/main" id="{5932B0B4-E4A5-E396-C4C3-66F314D55A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7440" y="120280"/>
            <a:ext cx="1985916" cy="792000"/>
          </a:xfrm>
          <a:prstGeom prst="rect">
            <a:avLst/>
          </a:prstGeom>
        </p:spPr>
      </p:pic>
      <p:pic>
        <p:nvPicPr>
          <p:cNvPr id="5" name="Picture 4" descr="Icon&#10;&#10;Description automatically generated">
            <a:extLst>
              <a:ext uri="{FF2B5EF4-FFF2-40B4-BE49-F238E27FC236}">
                <a16:creationId xmlns:a16="http://schemas.microsoft.com/office/drawing/2014/main" id="{D7B3F237-0012-25AD-B88B-C1A2806525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51077"/>
            <a:ext cx="898796" cy="792000"/>
          </a:xfrm>
          <a:prstGeom prst="rect">
            <a:avLst/>
          </a:prstGeom>
        </p:spPr>
      </p:pic>
    </p:spTree>
    <p:extLst>
      <p:ext uri="{BB962C8B-B14F-4D97-AF65-F5344CB8AC3E}">
        <p14:creationId xmlns:p14="http://schemas.microsoft.com/office/powerpoint/2010/main" val="81210659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5B37-AADF-FE7E-0958-18484EACE9E8}"/>
              </a:ext>
            </a:extLst>
          </p:cNvPr>
          <p:cNvSpPr>
            <a:spLocks noGrp="1"/>
          </p:cNvSpPr>
          <p:nvPr>
            <p:ph type="title"/>
          </p:nvPr>
        </p:nvSpPr>
        <p:spPr>
          <a:xfrm>
            <a:off x="626795" y="435158"/>
            <a:ext cx="9474642" cy="1325563"/>
          </a:xfrm>
        </p:spPr>
        <p:txBody>
          <a:bodyPr>
            <a:normAutofit/>
          </a:bodyPr>
          <a:lstStyle/>
          <a:p>
            <a:pPr algn="ctr">
              <a:lnSpc>
                <a:spcPct val="100000"/>
              </a:lnSpc>
            </a:pPr>
            <a:r>
              <a:rPr lang="en-GB" sz="2800" b="1">
                <a:solidFill>
                  <a:schemeClr val="tx2">
                    <a:lumMod val="50000"/>
                    <a:lumOff val="50000"/>
                  </a:schemeClr>
                </a:solidFill>
                <a:ea typeface="+mj-lt"/>
                <a:cs typeface="+mj-lt"/>
              </a:rPr>
              <a:t>Progestogens for endometrial protection when using HRT </a:t>
            </a:r>
            <a:br>
              <a:rPr lang="en-GB" sz="2800" b="1">
                <a:solidFill>
                  <a:schemeClr val="tx2">
                    <a:lumMod val="50000"/>
                    <a:lumOff val="50000"/>
                  </a:schemeClr>
                </a:solidFill>
                <a:ea typeface="+mj-lt"/>
                <a:cs typeface="+mj-lt"/>
              </a:rPr>
            </a:br>
            <a:r>
              <a:rPr lang="en-GB" sz="2800" b="1">
                <a:solidFill>
                  <a:schemeClr val="tx2">
                    <a:lumMod val="50000"/>
                    <a:lumOff val="50000"/>
                  </a:schemeClr>
                </a:solidFill>
                <a:ea typeface="+mj-lt"/>
                <a:cs typeface="+mj-lt"/>
              </a:rPr>
              <a:t>Guidance for Sheffield Primary Care </a:t>
            </a:r>
            <a:endParaRPr lang="en-US" sz="2800" b="1">
              <a:solidFill>
                <a:schemeClr val="tx2">
                  <a:lumMod val="50000"/>
                  <a:lumOff val="50000"/>
                </a:schemeClr>
              </a:solidFill>
            </a:endParaRPr>
          </a:p>
        </p:txBody>
      </p:sp>
      <p:sp>
        <p:nvSpPr>
          <p:cNvPr id="3" name="Content Placeholder 2">
            <a:extLst>
              <a:ext uri="{FF2B5EF4-FFF2-40B4-BE49-F238E27FC236}">
                <a16:creationId xmlns:a16="http://schemas.microsoft.com/office/drawing/2014/main" id="{A518819B-3615-499A-CCCB-9D21FE8C39BD}"/>
              </a:ext>
            </a:extLst>
          </p:cNvPr>
          <p:cNvSpPr>
            <a:spLocks noGrp="1"/>
          </p:cNvSpPr>
          <p:nvPr>
            <p:ph idx="1"/>
          </p:nvPr>
        </p:nvSpPr>
        <p:spPr>
          <a:xfrm>
            <a:off x="626795" y="1845714"/>
            <a:ext cx="11353800" cy="4351338"/>
          </a:xfrm>
        </p:spPr>
        <p:txBody>
          <a:bodyPr vert="horz" lIns="91440" tIns="45720" rIns="91440" bIns="45720" rtlCol="0" anchor="t">
            <a:normAutofit/>
          </a:bodyPr>
          <a:lstStyle/>
          <a:p>
            <a:r>
              <a:rPr lang="en-GB" sz="2000">
                <a:latin typeface="Arial" panose="020B0604020202020204" pitchFamily="34" charset="0"/>
                <a:cs typeface="Arial" panose="020B0604020202020204" pitchFamily="34" charset="0"/>
              </a:rPr>
              <a:t>Guidance approved by APG Jan 2025</a:t>
            </a:r>
          </a:p>
          <a:p>
            <a:pPr marL="0" indent="0">
              <a:buNone/>
            </a:pPr>
            <a:r>
              <a:rPr lang="en-GB" sz="2000">
                <a:latin typeface="Arial" panose="020B0604020202020204" pitchFamily="34" charset="0"/>
                <a:ea typeface="+mn-lt"/>
                <a:cs typeface="Arial" panose="020B0604020202020204" pitchFamily="34" charset="0"/>
                <a:hlinkClick r:id="rId3"/>
              </a:rPr>
              <a:t>www.intranet.sheffieldccg.nhs.uk/Downloads/Medicines%20Management/prescribing%20guidelines/Progestogens.pdf</a:t>
            </a:r>
            <a:r>
              <a:rPr lang="en-GB" sz="2000">
                <a:latin typeface="Arial" panose="020B0604020202020204" pitchFamily="34" charset="0"/>
                <a:ea typeface="+mn-lt"/>
                <a:cs typeface="Arial" panose="020B0604020202020204" pitchFamily="34" charset="0"/>
              </a:rPr>
              <a:t> </a:t>
            </a:r>
            <a:endParaRPr lang="en-GB"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Based on BMS guidelines and local recommendations, including Sheffield Formulary progestogen choices.</a:t>
            </a:r>
          </a:p>
          <a:p>
            <a:r>
              <a:rPr lang="en-GB" sz="2000">
                <a:latin typeface="Arial" panose="020B0604020202020204" pitchFamily="34" charset="0"/>
                <a:cs typeface="Arial" panose="020B0604020202020204" pitchFamily="34" charset="0"/>
              </a:rPr>
              <a:t>Is complementary to the SYB Cancer Alliance: </a:t>
            </a:r>
            <a:r>
              <a:rPr lang="en-GB" sz="2000">
                <a:latin typeface="Arial" panose="020B0604020202020204" pitchFamily="34" charset="0"/>
                <a:ea typeface="+mn-lt"/>
                <a:cs typeface="Arial" panose="020B0604020202020204" pitchFamily="34" charset="0"/>
              </a:rPr>
              <a:t>Guidance for patients on HRT with unscheduled bleeding </a:t>
            </a:r>
          </a:p>
          <a:p>
            <a:pPr marL="0" indent="0">
              <a:buNone/>
            </a:pPr>
            <a:r>
              <a:rPr lang="en-GB" sz="2000">
                <a:latin typeface="Arial" panose="020B0604020202020204" pitchFamily="34" charset="0"/>
                <a:ea typeface="+mn-lt"/>
                <a:cs typeface="Arial" panose="020B0604020202020204" pitchFamily="34" charset="0"/>
                <a:hlinkClick r:id="rId4"/>
              </a:rPr>
              <a:t>https://syics.co.uk/application/files/3417/2372/6971/Guidance_for_patients_on_HRT_with_unscheduled_bleeding_Vs_3.0_SY_Cancer__Alliance.pdf</a:t>
            </a:r>
            <a:r>
              <a:rPr lang="en-GB" sz="2000">
                <a:latin typeface="Arial" panose="020B0604020202020204" pitchFamily="34" charset="0"/>
                <a:ea typeface="+mn-lt"/>
                <a:cs typeface="Arial" panose="020B0604020202020204" pitchFamily="34" charset="0"/>
              </a:rPr>
              <a:t>   </a:t>
            </a:r>
          </a:p>
          <a:p>
            <a:pPr marL="0" indent="0">
              <a:buNone/>
            </a:pPr>
            <a:endParaRPr lang="en-GB" sz="2000">
              <a:latin typeface="Arial" panose="020B0604020202020204" pitchFamily="34" charset="0"/>
              <a:ea typeface="+mn-lt"/>
              <a:cs typeface="Arial" panose="020B0604020202020204" pitchFamily="34" charset="0"/>
            </a:endParaRPr>
          </a:p>
          <a:p>
            <a:r>
              <a:rPr lang="en-GB" sz="2000">
                <a:latin typeface="Arial" panose="020B0604020202020204" pitchFamily="34" charset="0"/>
                <a:cs typeface="Arial" panose="020B0604020202020204" pitchFamily="34" charset="0"/>
              </a:rPr>
              <a:t>Further information will be presented at March Learning Lunch</a:t>
            </a:r>
          </a:p>
        </p:txBody>
      </p:sp>
      <p:pic>
        <p:nvPicPr>
          <p:cNvPr id="4" name="Picture 3" descr="A hand pressing a button&#10;&#10;Description automatically generated">
            <a:extLst>
              <a:ext uri="{FF2B5EF4-FFF2-40B4-BE49-F238E27FC236}">
                <a16:creationId xmlns:a16="http://schemas.microsoft.com/office/drawing/2014/main" id="{5AA19B11-92EB-8D80-CD8A-203CD8D38EB2}"/>
              </a:ext>
            </a:extLst>
          </p:cNvPr>
          <p:cNvPicPr>
            <a:picLocks noChangeAspect="1"/>
          </p:cNvPicPr>
          <p:nvPr/>
        </p:nvPicPr>
        <p:blipFill>
          <a:blip r:embed="rId5"/>
          <a:stretch>
            <a:fillRect/>
          </a:stretch>
        </p:blipFill>
        <p:spPr>
          <a:xfrm>
            <a:off x="150388" y="5320532"/>
            <a:ext cx="748408" cy="741348"/>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E731DE9C-63E5-664F-3C97-1D4CE91DD6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9435" y="305940"/>
            <a:ext cx="1985916" cy="792000"/>
          </a:xfrm>
          <a:prstGeom prst="rect">
            <a:avLst/>
          </a:prstGeom>
        </p:spPr>
      </p:pic>
      <p:pic>
        <p:nvPicPr>
          <p:cNvPr id="6" name="Picture 5" descr="Icon&#10;&#10;Description automatically generated">
            <a:extLst>
              <a:ext uri="{FF2B5EF4-FFF2-40B4-BE49-F238E27FC236}">
                <a16:creationId xmlns:a16="http://schemas.microsoft.com/office/drawing/2014/main" id="{13494EF1-CB28-6F26-260E-1406540A03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85660"/>
            <a:ext cx="898796" cy="792000"/>
          </a:xfrm>
          <a:prstGeom prst="rect">
            <a:avLst/>
          </a:prstGeom>
        </p:spPr>
      </p:pic>
    </p:spTree>
    <p:extLst>
      <p:ext uri="{BB962C8B-B14F-4D97-AF65-F5344CB8AC3E}">
        <p14:creationId xmlns:p14="http://schemas.microsoft.com/office/powerpoint/2010/main" val="11074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395722" y="982614"/>
            <a:ext cx="9242032" cy="422843"/>
          </a:xfrm>
        </p:spPr>
        <p:txBody>
          <a:bodyPr>
            <a:noAutofit/>
          </a:bodyPr>
          <a:lstStyle/>
          <a:p>
            <a:pPr algn="ctr"/>
            <a:r>
              <a:rPr lang="en-GB" sz="2800" b="1">
                <a:solidFill>
                  <a:schemeClr val="accent1"/>
                </a:solidFill>
                <a:latin typeface="Arial" panose="020B0604020202020204" pitchFamily="34" charset="0"/>
                <a:cs typeface="Arial" panose="020B0604020202020204" pitchFamily="34" charset="0"/>
              </a:rPr>
              <a:t>Chapter 4: Central Nervous System – interim update</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888999" y="1921575"/>
            <a:ext cx="10414001" cy="4640000"/>
          </a:xfrm>
        </p:spPr>
        <p:txBody>
          <a:bodyPr>
            <a:noAutofit/>
          </a:bodyPr>
          <a:lstStyle/>
          <a:p>
            <a:pPr>
              <a:lnSpc>
                <a:spcPct val="100000"/>
              </a:lnSpc>
              <a:spcBef>
                <a:spcPts val="0"/>
              </a:spcBef>
            </a:pPr>
            <a:r>
              <a:rPr lang="en-GB" sz="1600">
                <a:solidFill>
                  <a:srgbClr val="000000"/>
                </a:solidFill>
                <a:latin typeface="Arial" panose="020B0604020202020204" pitchFamily="34" charset="0"/>
              </a:rPr>
              <a:t>Chapter 4 of the Sheffield Formulary has had an interim update to ensure all content for valproate and topiramate accurately reflects the recent regulatory changes, including information on of each of the Pregnancy Prevention Programmes.</a:t>
            </a:r>
          </a:p>
          <a:p>
            <a:pPr marL="0" indent="0">
              <a:lnSpc>
                <a:spcPct val="100000"/>
              </a:lnSpc>
              <a:spcBef>
                <a:spcPts val="0"/>
              </a:spcBef>
              <a:buNone/>
            </a:pPr>
            <a:r>
              <a:rPr lang="en-GB" sz="1600">
                <a:solidFill>
                  <a:srgbClr val="000000"/>
                </a:solidFill>
                <a:latin typeface="Arial" panose="020B0604020202020204" pitchFamily="34" charset="0"/>
              </a:rPr>
              <a:t>	See: </a:t>
            </a:r>
            <a:r>
              <a:rPr lang="en-GB" sz="1600" b="0" i="1">
                <a:solidFill>
                  <a:srgbClr val="878787"/>
                </a:solidFill>
                <a:effectLst/>
                <a:latin typeface="Arial" panose="020B0604020202020204" pitchFamily="34" charset="0"/>
              </a:rPr>
              <a:t>4.  </a:t>
            </a:r>
            <a:r>
              <a:rPr lang="en-GB" sz="1600" b="0" i="1" u="none" strike="noStrike">
                <a:solidFill>
                  <a:srgbClr val="0065B7"/>
                </a:solidFill>
                <a:effectLst/>
                <a:latin typeface="Arial" panose="020B0604020202020204" pitchFamily="34" charset="0"/>
                <a:hlinkClick r:id="rId2"/>
              </a:rPr>
              <a:t>Central nervous system</a:t>
            </a:r>
            <a:r>
              <a:rPr lang="en-GB" sz="1600" b="0" i="1">
                <a:solidFill>
                  <a:srgbClr val="878787"/>
                </a:solidFill>
                <a:effectLst/>
                <a:latin typeface="Arial" panose="020B0604020202020204" pitchFamily="34" charset="0"/>
              </a:rPr>
              <a:t> - June 2026</a:t>
            </a:r>
            <a:endParaRPr lang="en-GB" sz="1600" i="1">
              <a:solidFill>
                <a:srgbClr val="000000"/>
              </a:solidFill>
              <a:latin typeface="Arial" panose="020B0604020202020204" pitchFamily="34" charset="0"/>
            </a:endParaRPr>
          </a:p>
          <a:p>
            <a:pPr>
              <a:lnSpc>
                <a:spcPct val="100000"/>
              </a:lnSpc>
              <a:spcBef>
                <a:spcPts val="0"/>
              </a:spcBef>
            </a:pPr>
            <a:endParaRPr lang="en-GB" sz="1600">
              <a:solidFill>
                <a:srgbClr val="000000"/>
              </a:solidFill>
              <a:latin typeface="Arial" panose="020B0604020202020204" pitchFamily="34" charset="0"/>
            </a:endParaRPr>
          </a:p>
          <a:p>
            <a:pPr>
              <a:lnSpc>
                <a:spcPct val="100000"/>
              </a:lnSpc>
              <a:spcBef>
                <a:spcPts val="0"/>
              </a:spcBef>
            </a:pPr>
            <a:r>
              <a:rPr lang="en-GB" sz="1600">
                <a:solidFill>
                  <a:srgbClr val="000000"/>
                </a:solidFill>
                <a:latin typeface="Arial" panose="020B0604020202020204" pitchFamily="34" charset="0"/>
              </a:rPr>
              <a:t>There have been no changes to all other content in Chapter 4.</a:t>
            </a:r>
          </a:p>
          <a:p>
            <a:pPr>
              <a:lnSpc>
                <a:spcPct val="100000"/>
              </a:lnSpc>
              <a:spcBef>
                <a:spcPts val="0"/>
              </a:spcBef>
            </a:pPr>
            <a:endParaRPr lang="en-GB" sz="1600">
              <a:solidFill>
                <a:srgbClr val="000000"/>
              </a:solidFill>
              <a:latin typeface="Arial" panose="020B0604020202020204" pitchFamily="34" charset="0"/>
            </a:endParaRPr>
          </a:p>
          <a:p>
            <a:pPr>
              <a:lnSpc>
                <a:spcPct val="100000"/>
              </a:lnSpc>
              <a:spcBef>
                <a:spcPts val="0"/>
              </a:spcBef>
            </a:pPr>
            <a:r>
              <a:rPr lang="en-GB" sz="1600">
                <a:solidFill>
                  <a:srgbClr val="000000"/>
                </a:solidFill>
                <a:latin typeface="Arial" panose="020B0604020202020204" pitchFamily="34" charset="0"/>
              </a:rPr>
              <a:t>Changes can be found in sections </a:t>
            </a:r>
          </a:p>
          <a:p>
            <a:pPr lvl="1">
              <a:lnSpc>
                <a:spcPct val="100000"/>
              </a:lnSpc>
              <a:spcBef>
                <a:spcPts val="0"/>
              </a:spcBef>
              <a:buFont typeface="Wingdings" panose="05000000000000000000" pitchFamily="2" charset="2"/>
              <a:buChar char="Ø"/>
            </a:pPr>
            <a:r>
              <a:rPr lang="en-GB" sz="1600">
                <a:solidFill>
                  <a:srgbClr val="000000"/>
                </a:solidFill>
                <a:latin typeface="Arial" panose="020B0604020202020204" pitchFamily="34" charset="0"/>
              </a:rPr>
              <a:t>4.2.3 Drugs used for mania and hypomania</a:t>
            </a:r>
          </a:p>
          <a:p>
            <a:pPr lvl="1">
              <a:lnSpc>
                <a:spcPct val="100000"/>
              </a:lnSpc>
              <a:spcBef>
                <a:spcPts val="0"/>
              </a:spcBef>
              <a:buFont typeface="Wingdings" panose="05000000000000000000" pitchFamily="2" charset="2"/>
              <a:buChar char="Ø"/>
            </a:pPr>
            <a:r>
              <a:rPr lang="en-GB" sz="1600">
                <a:solidFill>
                  <a:srgbClr val="000000"/>
                </a:solidFill>
                <a:latin typeface="Arial" panose="020B0604020202020204" pitchFamily="34" charset="0"/>
              </a:rPr>
              <a:t>4.7.4.2 Prophylaxis of migraine </a:t>
            </a:r>
          </a:p>
          <a:p>
            <a:pPr lvl="1">
              <a:lnSpc>
                <a:spcPct val="100000"/>
              </a:lnSpc>
              <a:spcBef>
                <a:spcPts val="0"/>
              </a:spcBef>
              <a:buFont typeface="Wingdings" panose="05000000000000000000" pitchFamily="2" charset="2"/>
              <a:buChar char="Ø"/>
            </a:pPr>
            <a:r>
              <a:rPr lang="en-GB" sz="1600">
                <a:solidFill>
                  <a:srgbClr val="000000"/>
                </a:solidFill>
                <a:latin typeface="Arial" panose="020B0604020202020204" pitchFamily="34" charset="0"/>
              </a:rPr>
              <a:t>4.8.1 </a:t>
            </a:r>
            <a:r>
              <a:rPr lang="en-US" sz="1600" cap="all">
                <a:effectLst/>
                <a:latin typeface="Arial" panose="020B0604020202020204" pitchFamily="34" charset="0"/>
                <a:ea typeface="Calibri" panose="020F0502020204030204" pitchFamily="34" charset="0"/>
              </a:rPr>
              <a:t>C</a:t>
            </a:r>
            <a:r>
              <a:rPr lang="en-US" sz="1600">
                <a:effectLst/>
                <a:latin typeface="Arial" panose="020B0604020202020204" pitchFamily="34" charset="0"/>
                <a:ea typeface="Calibri" panose="020F0502020204030204" pitchFamily="34" charset="0"/>
              </a:rPr>
              <a:t>ontrol of epilepsy</a:t>
            </a:r>
          </a:p>
          <a:p>
            <a:pPr lvl="1">
              <a:lnSpc>
                <a:spcPct val="100000"/>
              </a:lnSpc>
              <a:spcBef>
                <a:spcPts val="0"/>
              </a:spcBef>
              <a:buFont typeface="Wingdings" panose="05000000000000000000" pitchFamily="2" charset="2"/>
              <a:buChar char="Ø"/>
            </a:pPr>
            <a:endParaRPr lang="en-GB" sz="1600">
              <a:solidFill>
                <a:srgbClr val="000000"/>
              </a:solidFill>
              <a:latin typeface="Arial" panose="020B0604020202020204" pitchFamily="34" charset="0"/>
            </a:endParaRPr>
          </a:p>
          <a:p>
            <a:pPr>
              <a:lnSpc>
                <a:spcPct val="100000"/>
              </a:lnSpc>
              <a:spcBef>
                <a:spcPts val="0"/>
              </a:spcBef>
            </a:pPr>
            <a:r>
              <a:rPr lang="en-GB" sz="1600">
                <a:solidFill>
                  <a:srgbClr val="000000"/>
                </a:solidFill>
                <a:latin typeface="Arial" panose="020B0604020202020204" pitchFamily="34" charset="0"/>
              </a:rPr>
              <a:t>Links have been provided to all new or updated guidance documents containing valproate and/or topiramate that were approved at SY IMOC in November 2024. These include:</a:t>
            </a:r>
          </a:p>
          <a:p>
            <a:pPr lvl="1">
              <a:lnSpc>
                <a:spcPct val="100000"/>
              </a:lnSpc>
              <a:spcBef>
                <a:spcPts val="0"/>
              </a:spcBef>
              <a:buFont typeface="Wingdings" panose="05000000000000000000" pitchFamily="2" charset="2"/>
              <a:buChar char="Ø"/>
            </a:pPr>
            <a:r>
              <a:rPr lang="en-GB" sz="1600">
                <a:solidFill>
                  <a:srgbClr val="000000"/>
                </a:solidFill>
                <a:latin typeface="Arial" panose="020B0604020202020204" pitchFamily="34" charset="0"/>
                <a:hlinkClick r:id="rId3"/>
              </a:rPr>
              <a:t>SCP for Epilepsy in Adults</a:t>
            </a:r>
            <a:endParaRPr lang="en-GB" sz="1600">
              <a:solidFill>
                <a:srgbClr val="000000"/>
              </a:solidFill>
              <a:latin typeface="Arial" panose="020B0604020202020204" pitchFamily="34" charset="0"/>
            </a:endParaRPr>
          </a:p>
          <a:p>
            <a:pPr lvl="1">
              <a:lnSpc>
                <a:spcPct val="100000"/>
              </a:lnSpc>
              <a:spcBef>
                <a:spcPts val="0"/>
              </a:spcBef>
              <a:buFont typeface="Wingdings" panose="05000000000000000000" pitchFamily="2" charset="2"/>
              <a:buChar char="Ø"/>
            </a:pPr>
            <a:r>
              <a:rPr lang="en-GB" sz="1600">
                <a:solidFill>
                  <a:srgbClr val="000000"/>
                </a:solidFill>
                <a:latin typeface="Arial" panose="020B0604020202020204" pitchFamily="34" charset="0"/>
                <a:hlinkClick r:id="rId4"/>
              </a:rPr>
              <a:t>SCP for Epilepsy in Children</a:t>
            </a:r>
            <a:endParaRPr lang="en-GB" sz="1600">
              <a:solidFill>
                <a:srgbClr val="000000"/>
              </a:solidFill>
              <a:latin typeface="Arial" panose="020B0604020202020204" pitchFamily="34" charset="0"/>
            </a:endParaRPr>
          </a:p>
          <a:p>
            <a:pPr lvl="1">
              <a:lnSpc>
                <a:spcPct val="100000"/>
              </a:lnSpc>
              <a:spcBef>
                <a:spcPts val="0"/>
              </a:spcBef>
              <a:buFont typeface="Wingdings" panose="05000000000000000000" pitchFamily="2" charset="2"/>
              <a:buChar char="Ø"/>
            </a:pPr>
            <a:r>
              <a:rPr lang="en-GB" sz="1600">
                <a:solidFill>
                  <a:srgbClr val="000000"/>
                </a:solidFill>
                <a:latin typeface="Arial" panose="020B0604020202020204" pitchFamily="34" charset="0"/>
                <a:hlinkClick r:id="rId3"/>
              </a:rPr>
              <a:t>South Yorkshire Valproate Guidance</a:t>
            </a:r>
            <a:endParaRPr lang="en-GB" sz="1600">
              <a:solidFill>
                <a:srgbClr val="000000"/>
              </a:solidFill>
              <a:latin typeface="Arial" panose="020B0604020202020204" pitchFamily="34" charset="0"/>
            </a:endParaRPr>
          </a:p>
          <a:p>
            <a:pPr lvl="1">
              <a:lnSpc>
                <a:spcPct val="100000"/>
              </a:lnSpc>
              <a:spcBef>
                <a:spcPts val="0"/>
              </a:spcBef>
              <a:buFont typeface="Wingdings" panose="05000000000000000000" pitchFamily="2" charset="2"/>
              <a:buChar char="Ø"/>
            </a:pPr>
            <a:r>
              <a:rPr lang="en-GB" sz="1600">
                <a:solidFill>
                  <a:srgbClr val="000000"/>
                </a:solidFill>
                <a:latin typeface="Arial" panose="020B0604020202020204" pitchFamily="34" charset="0"/>
                <a:hlinkClick r:id="rId3"/>
              </a:rPr>
              <a:t>Topiramate review flowcharts</a:t>
            </a:r>
            <a:endParaRPr lang="en-GB" sz="1600">
              <a:solidFill>
                <a:srgbClr val="000000"/>
              </a:solidFill>
              <a:latin typeface="Arial" panose="020B0604020202020204" pitchFamily="34" charset="0"/>
            </a:endParaRPr>
          </a:p>
          <a:p>
            <a:pPr marL="457200" lvl="1" indent="0">
              <a:lnSpc>
                <a:spcPct val="100000"/>
              </a:lnSpc>
              <a:spcBef>
                <a:spcPts val="0"/>
              </a:spcBef>
              <a:buNone/>
            </a:pPr>
            <a:endParaRPr lang="en-GB" sz="1600">
              <a:solidFill>
                <a:srgbClr val="000000"/>
              </a:solidFill>
              <a:latin typeface="Arial" panose="020B0604020202020204" pitchFamily="34" charset="0"/>
            </a:endParaRPr>
          </a:p>
          <a:p>
            <a:pPr lvl="1">
              <a:lnSpc>
                <a:spcPct val="100000"/>
              </a:lnSpc>
              <a:spcBef>
                <a:spcPts val="0"/>
              </a:spcBef>
              <a:buFont typeface="Wingdings" panose="05000000000000000000" pitchFamily="2" charset="2"/>
              <a:buChar char="Ø"/>
            </a:pPr>
            <a:endParaRPr lang="en-GB" sz="1400">
              <a:solidFill>
                <a:srgbClr val="000000"/>
              </a:solidFill>
              <a:latin typeface="Arial" panose="020B0604020202020204" pitchFamily="34" charset="0"/>
            </a:endParaRPr>
          </a:p>
          <a:p>
            <a:pPr lvl="1">
              <a:lnSpc>
                <a:spcPct val="100000"/>
              </a:lnSpc>
              <a:spcBef>
                <a:spcPts val="0"/>
              </a:spcBef>
            </a:pPr>
            <a:endParaRPr lang="en-GB" sz="1000">
              <a:solidFill>
                <a:srgbClr val="000000"/>
              </a:solidFill>
              <a:latin typeface="Arial" panose="020B0604020202020204" pitchFamily="34" charset="0"/>
            </a:endParaRPr>
          </a:p>
          <a:p>
            <a:pPr>
              <a:lnSpc>
                <a:spcPct val="100000"/>
              </a:lnSpc>
              <a:spcBef>
                <a:spcPts val="0"/>
              </a:spcBef>
            </a:pPr>
            <a:endParaRPr lang="en-GB" sz="1400">
              <a:solidFill>
                <a:srgbClr val="000000"/>
              </a:solidFill>
              <a:latin typeface="Arial" panose="020B0604020202020204" pitchFamily="34" charset="0"/>
            </a:endParaRPr>
          </a:p>
          <a:p>
            <a:pPr marL="0" indent="0">
              <a:lnSpc>
                <a:spcPct val="150000"/>
              </a:lnSpc>
              <a:spcBef>
                <a:spcPts val="0"/>
              </a:spcBef>
              <a:buNone/>
            </a:pPr>
            <a:endParaRPr lang="en-GB" sz="1800" b="1">
              <a:latin typeface="Arial" panose="020B0604020202020204" pitchFamily="34" charset="0"/>
              <a:cs typeface="Arial" panose="020B0604020202020204" pitchFamily="34" charset="0"/>
            </a:endParaRPr>
          </a:p>
          <a:p>
            <a:pPr marL="457200" lvl="1" indent="0">
              <a:lnSpc>
                <a:spcPct val="100000"/>
              </a:lnSpc>
              <a:spcBef>
                <a:spcPts val="0"/>
              </a:spcBef>
              <a:buNone/>
            </a:pPr>
            <a:endParaRPr lang="en-GB" sz="14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0AEF7C69-C754-FA1A-FB24-68DD8AD3B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387" y="174113"/>
            <a:ext cx="898796" cy="792000"/>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F78B0464-014B-34E2-E170-8A081B395F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3320" y="190614"/>
            <a:ext cx="1985916" cy="792000"/>
          </a:xfrm>
          <a:prstGeom prst="rect">
            <a:avLst/>
          </a:prstGeom>
        </p:spPr>
      </p:pic>
    </p:spTree>
    <p:extLst>
      <p:ext uri="{BB962C8B-B14F-4D97-AF65-F5344CB8AC3E}">
        <p14:creationId xmlns:p14="http://schemas.microsoft.com/office/powerpoint/2010/main" val="1539839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0B86-8D2F-614A-29BE-C05126C84D44}"/>
              </a:ext>
            </a:extLst>
          </p:cNvPr>
          <p:cNvSpPr>
            <a:spLocks noGrp="1"/>
          </p:cNvSpPr>
          <p:nvPr>
            <p:ph type="title"/>
          </p:nvPr>
        </p:nvSpPr>
        <p:spPr>
          <a:xfrm>
            <a:off x="1394791" y="34395"/>
            <a:ext cx="7295985" cy="932079"/>
          </a:xfrm>
        </p:spPr>
        <p:txBody>
          <a:bodyPr>
            <a:normAutofit/>
          </a:bodyPr>
          <a:lstStyle/>
          <a:p>
            <a:pPr algn="ctr"/>
            <a:r>
              <a:rPr lang="en-GB" sz="2800" b="1">
                <a:solidFill>
                  <a:schemeClr val="tx2">
                    <a:lumMod val="50000"/>
                    <a:lumOff val="50000"/>
                  </a:schemeClr>
                </a:solidFill>
                <a:latin typeface="Arial"/>
                <a:cs typeface="Arial"/>
              </a:rPr>
              <a:t>Chapter 6: </a:t>
            </a:r>
            <a:r>
              <a:rPr lang="en-GB" sz="2800" b="1">
                <a:solidFill>
                  <a:schemeClr val="tx2">
                    <a:lumMod val="50000"/>
                    <a:lumOff val="50000"/>
                  </a:schemeClr>
                </a:solidFill>
                <a:latin typeface="Arial"/>
                <a:ea typeface="+mj-lt"/>
                <a:cs typeface="+mj-lt"/>
              </a:rPr>
              <a:t>Endocrine System </a:t>
            </a:r>
            <a:endParaRPr lang="en-GB" sz="2800" b="1">
              <a:solidFill>
                <a:schemeClr val="tx2">
                  <a:lumMod val="50000"/>
                  <a:lumOff val="50000"/>
                </a:schemeClr>
              </a:solidFill>
              <a:latin typeface="Arial"/>
            </a:endParaRPr>
          </a:p>
        </p:txBody>
      </p:sp>
      <p:sp>
        <p:nvSpPr>
          <p:cNvPr id="3" name="Content Placeholder 2">
            <a:extLst>
              <a:ext uri="{FF2B5EF4-FFF2-40B4-BE49-F238E27FC236}">
                <a16:creationId xmlns:a16="http://schemas.microsoft.com/office/drawing/2014/main" id="{8662CD73-E3AD-3EE8-110F-FC432CEB0D3F}"/>
              </a:ext>
            </a:extLst>
          </p:cNvPr>
          <p:cNvSpPr>
            <a:spLocks noGrp="1"/>
          </p:cNvSpPr>
          <p:nvPr>
            <p:ph idx="1"/>
          </p:nvPr>
        </p:nvSpPr>
        <p:spPr>
          <a:xfrm>
            <a:off x="168005" y="966474"/>
            <a:ext cx="11578722" cy="5857131"/>
          </a:xfrm>
        </p:spPr>
        <p:txBody>
          <a:bodyPr vert="horz" lIns="91440" tIns="45720" rIns="91440" bIns="45720" rtlCol="0" anchor="t">
            <a:normAutofit lnSpcReduction="10000"/>
          </a:bodyPr>
          <a:lstStyle/>
          <a:p>
            <a:pPr marL="0" indent="0">
              <a:buNone/>
            </a:pPr>
            <a:r>
              <a:rPr lang="en-GB" sz="2000" b="1" u="sng">
                <a:ea typeface="+mn-lt"/>
                <a:cs typeface="+mn-lt"/>
              </a:rPr>
              <a:t>Section 6.1.1.2 Intermediate and long-acting insulins</a:t>
            </a:r>
            <a:r>
              <a:rPr lang="en-GB" sz="2000">
                <a:ea typeface="+mn-lt"/>
                <a:cs typeface="+mn-lt"/>
              </a:rPr>
              <a:t> UPDATE</a:t>
            </a:r>
            <a:endParaRPr lang="en-US"/>
          </a:p>
          <a:p>
            <a:pPr marL="0" indent="0">
              <a:buNone/>
            </a:pPr>
            <a:r>
              <a:rPr lang="en-GB" sz="1800">
                <a:solidFill>
                  <a:schemeClr val="tx2">
                    <a:lumMod val="75000"/>
                    <a:lumOff val="25000"/>
                  </a:schemeClr>
                </a:solidFill>
                <a:latin typeface="Arial"/>
                <a:ea typeface="+mn-lt"/>
                <a:cs typeface="Arial"/>
              </a:rPr>
              <a:t>Insulatard</a:t>
            </a:r>
            <a:r>
              <a:rPr lang="en-GB" sz="1800">
                <a:solidFill>
                  <a:schemeClr val="tx2">
                    <a:lumMod val="75000"/>
                    <a:lumOff val="25000"/>
                  </a:schemeClr>
                </a:solidFill>
                <a:latin typeface="Arial"/>
                <a:cs typeface="Arial"/>
              </a:rPr>
              <a:t>® (isophane insulin, human) </a:t>
            </a:r>
            <a:r>
              <a:rPr lang="en-GB" sz="1800" err="1">
                <a:solidFill>
                  <a:schemeClr val="tx2">
                    <a:lumMod val="75000"/>
                    <a:lumOff val="25000"/>
                  </a:schemeClr>
                </a:solidFill>
                <a:latin typeface="Arial"/>
                <a:cs typeface="Arial"/>
              </a:rPr>
              <a:t>Penfill</a:t>
            </a:r>
            <a:r>
              <a:rPr lang="en-GB" sz="1800">
                <a:solidFill>
                  <a:schemeClr val="tx2">
                    <a:lumMod val="75000"/>
                    <a:lumOff val="25000"/>
                  </a:schemeClr>
                </a:solidFill>
                <a:latin typeface="Arial"/>
                <a:cs typeface="Arial"/>
              </a:rPr>
              <a:t>® 100units/ml suspension for injection 3ml cartridges </a:t>
            </a:r>
            <a:r>
              <a:rPr lang="en-GB" sz="1800">
                <a:latin typeface="Arial"/>
                <a:cs typeface="Arial"/>
              </a:rPr>
              <a:t>is being discontinued by March 2025 with stock anticipated to be exhausted by June 2025. Please see </a:t>
            </a:r>
            <a:r>
              <a:rPr lang="en-GB" sz="1800">
                <a:latin typeface="Arial"/>
                <a:cs typeface="Arial"/>
                <a:hlinkClick r:id="rId2"/>
              </a:rPr>
              <a:t>MSN/2024/112  </a:t>
            </a:r>
            <a:r>
              <a:rPr lang="en-GB" sz="1800">
                <a:latin typeface="Arial"/>
                <a:cs typeface="Arial"/>
              </a:rPr>
              <a:t> for more info. The Insulatard vials remain </a:t>
            </a:r>
            <a:r>
              <a:rPr lang="en-GB" sz="1800">
                <a:latin typeface="Arial"/>
                <a:ea typeface="Calibri"/>
                <a:cs typeface="Arial"/>
              </a:rPr>
              <a:t>available and listed on the </a:t>
            </a:r>
            <a:r>
              <a:rPr lang="en-GB" sz="1800">
                <a:latin typeface="Arial"/>
                <a:ea typeface="Calibri"/>
                <a:cs typeface="Arial"/>
                <a:hlinkClick r:id="rId3"/>
              </a:rPr>
              <a:t>formulary</a:t>
            </a:r>
            <a:r>
              <a:rPr lang="en-GB" sz="1800">
                <a:latin typeface="Arial"/>
                <a:ea typeface="Calibri"/>
                <a:cs typeface="Arial"/>
              </a:rPr>
              <a:t> </a:t>
            </a:r>
            <a:r>
              <a:rPr lang="en-GB" sz="1800">
                <a:latin typeface="Arial"/>
                <a:ea typeface="Calibri"/>
                <a:cs typeface="Calibri"/>
              </a:rPr>
              <a:t>but are used less commonly in Sheffield. </a:t>
            </a:r>
            <a:endParaRPr lang="en-GB" sz="1800">
              <a:latin typeface="Arial"/>
              <a:ea typeface="Calibri"/>
              <a:cs typeface="Arial"/>
            </a:endParaRPr>
          </a:p>
          <a:p>
            <a:pPr marL="0" indent="0">
              <a:buNone/>
            </a:pPr>
            <a:r>
              <a:rPr lang="en-GB" sz="1800">
                <a:latin typeface="Arial"/>
                <a:cs typeface="Arial"/>
              </a:rPr>
              <a:t>Supportive information containing advice on the management of patients currently using this insulin has been produced in collaboration with the Sheffield Diabetes Specialist Services and circulated to all the Sheffield PCN pharmacy teams on Friday 13</a:t>
            </a:r>
            <a:r>
              <a:rPr lang="en-GB" sz="1800" baseline="30000">
                <a:latin typeface="Arial"/>
                <a:cs typeface="Arial"/>
              </a:rPr>
              <a:t>th</a:t>
            </a:r>
            <a:r>
              <a:rPr lang="en-GB" sz="1800">
                <a:latin typeface="Arial"/>
                <a:cs typeface="Arial"/>
              </a:rPr>
              <a:t> of December 2024. Information can be re-circulated if necessary. </a:t>
            </a:r>
          </a:p>
          <a:p>
            <a:pPr marL="0" indent="0">
              <a:buNone/>
            </a:pPr>
            <a:r>
              <a:rPr lang="en-GB" sz="1800">
                <a:latin typeface="Arial"/>
                <a:cs typeface="Arial"/>
              </a:rPr>
              <a:t>Send an e-mail to Diana at </a:t>
            </a:r>
            <a:r>
              <a:rPr lang="en-GB" sz="1800">
                <a:latin typeface="Arial"/>
                <a:cs typeface="Arial"/>
                <a:hlinkClick r:id="rId4"/>
              </a:rPr>
              <a:t>diana.vasile@nhs.net</a:t>
            </a:r>
            <a:r>
              <a:rPr lang="en-GB" sz="1800">
                <a:latin typeface="Arial"/>
                <a:cs typeface="Arial"/>
              </a:rPr>
              <a:t>, to request.  </a:t>
            </a:r>
          </a:p>
          <a:p>
            <a:pPr marL="0" indent="0">
              <a:buNone/>
            </a:pPr>
            <a:endParaRPr lang="en-GB" sz="1600">
              <a:latin typeface="Arial"/>
              <a:ea typeface="Calibri"/>
              <a:cs typeface="Arial"/>
            </a:endParaRPr>
          </a:p>
          <a:p>
            <a:pPr marL="0" indent="0">
              <a:buNone/>
            </a:pPr>
            <a:r>
              <a:rPr lang="en-GB" sz="1600">
                <a:latin typeface="Arial"/>
                <a:ea typeface="Calibri"/>
                <a:cs typeface="Arial"/>
              </a:rPr>
              <a:t> </a:t>
            </a:r>
            <a:r>
              <a:rPr lang="en-GB" sz="1600">
                <a:latin typeface="Arial"/>
                <a:ea typeface="+mn-lt"/>
                <a:cs typeface="+mn-lt"/>
              </a:rPr>
              <a:t>If switching in practice:</a:t>
            </a:r>
          </a:p>
          <a:p>
            <a:pPr marL="171450" indent="-171450"/>
            <a:r>
              <a:rPr lang="en-GB" sz="1600">
                <a:latin typeface="Arial"/>
                <a:ea typeface="+mn-lt"/>
                <a:cs typeface="+mn-lt"/>
              </a:rPr>
              <a:t>2 reusable pens to be provided on switch/first prescription: one for use and one spare.</a:t>
            </a:r>
            <a:endParaRPr lang="en-GB" sz="1600">
              <a:latin typeface="Arial"/>
              <a:cs typeface="Arial"/>
            </a:endParaRPr>
          </a:p>
          <a:p>
            <a:pPr marL="171450" indent="-171450"/>
            <a:r>
              <a:rPr lang="en-GB" sz="1600">
                <a:latin typeface="Arial"/>
                <a:ea typeface="+mn-lt"/>
                <a:cs typeface="+mn-lt"/>
              </a:rPr>
              <a:t>please note the insulin pen needles do not need to change and generic insulin needles will work with each of these pens. However, if not using 4 mm or 5 mm consider changing to the shorter length (occasionally longer needle lengths have been chosen for a specific reason so this will need to be discussed with your patient).               </a:t>
            </a:r>
          </a:p>
          <a:p>
            <a:pPr marL="171450" indent="-171450"/>
            <a:r>
              <a:rPr lang="en-GB" sz="1600" err="1">
                <a:latin typeface="Arial"/>
                <a:ea typeface="+mn-lt"/>
                <a:cs typeface="+mn-lt"/>
              </a:rPr>
              <a:t>Insupen</a:t>
            </a:r>
            <a:r>
              <a:rPr lang="en-GB" sz="1600">
                <a:latin typeface="Arial"/>
                <a:ea typeface="+mn-lt"/>
                <a:cs typeface="+mn-lt"/>
              </a:rPr>
              <a:t> Original needle is the first line option on the </a:t>
            </a:r>
            <a:r>
              <a:rPr lang="en-GB" sz="1600">
                <a:latin typeface="Arial"/>
                <a:ea typeface="+mn-lt"/>
                <a:cs typeface="+mn-lt"/>
                <a:hlinkClick r:id="rId3"/>
              </a:rPr>
              <a:t>Sheffield Place Formulary</a:t>
            </a:r>
            <a:r>
              <a:rPr lang="en-GB" sz="1600">
                <a:latin typeface="Arial"/>
                <a:ea typeface="+mn-lt"/>
                <a:cs typeface="+mn-lt"/>
              </a:rPr>
              <a:t>.</a:t>
            </a:r>
          </a:p>
          <a:p>
            <a:pPr marL="171450" indent="-171450"/>
            <a:r>
              <a:rPr lang="en-GB" sz="1600">
                <a:latin typeface="Arial"/>
                <a:ea typeface="+mn-lt"/>
                <a:cs typeface="+mn-lt"/>
              </a:rPr>
              <a:t>Please refer the patients who have the insulin administerd by a nurse to the Community Diabetes Specialist Nurse Team.</a:t>
            </a:r>
          </a:p>
          <a:p>
            <a:pPr marL="0" indent="0">
              <a:buNone/>
            </a:pPr>
            <a:endParaRPr lang="en-GB" sz="1600">
              <a:latin typeface="Arial"/>
              <a:ea typeface="Calibri"/>
              <a:cs typeface="Calibri"/>
            </a:endParaRPr>
          </a:p>
          <a:p>
            <a:pPr marL="0" indent="0">
              <a:buNone/>
            </a:pPr>
            <a:r>
              <a:rPr lang="en-GB" sz="1100">
                <a:latin typeface="Aptos"/>
                <a:ea typeface="Calibri"/>
                <a:cs typeface="Calibri"/>
              </a:rPr>
              <a:t>                 </a:t>
            </a:r>
            <a:r>
              <a:rPr lang="en-GB" sz="1600" b="1">
                <a:latin typeface="Arial" panose="020B0604020202020204" pitchFamily="34" charset="0"/>
                <a:ea typeface="Calibri"/>
                <a:cs typeface="Arial" panose="020B0604020202020204" pitchFamily="34" charset="0"/>
              </a:rPr>
              <a:t>Please review patients who are prescribed the discontinued insulin line.</a:t>
            </a:r>
          </a:p>
          <a:p>
            <a:pPr marL="0" indent="0">
              <a:buNone/>
            </a:pPr>
            <a:endParaRPr lang="en-GB" sz="1100">
              <a:latin typeface="Aptos"/>
              <a:ea typeface="Calibri"/>
              <a:cs typeface="Calibri"/>
            </a:endParaRPr>
          </a:p>
          <a:p>
            <a:pPr marL="171450" indent="-171450"/>
            <a:endParaRPr lang="en-GB" sz="1100">
              <a:latin typeface="Aptos"/>
              <a:ea typeface="Calibri"/>
              <a:cs typeface="Calibri"/>
            </a:endParaRPr>
          </a:p>
          <a:p>
            <a:pPr marL="0" indent="0">
              <a:buNone/>
            </a:pPr>
            <a:endParaRPr lang="en-GB" sz="1100">
              <a:latin typeface="Calibri"/>
              <a:ea typeface="Calibri"/>
              <a:cs typeface="Calibri"/>
            </a:endParaRPr>
          </a:p>
          <a:p>
            <a:pPr marL="0" indent="0">
              <a:buNone/>
            </a:pPr>
            <a:endParaRPr lang="en-GB" sz="1100">
              <a:latin typeface="Calibri"/>
              <a:ea typeface="Calibri"/>
              <a:cs typeface="Calibri"/>
            </a:endParaRPr>
          </a:p>
        </p:txBody>
      </p:sp>
      <p:pic>
        <p:nvPicPr>
          <p:cNvPr id="5" name="Picture 4" descr="A hand pressing a button&#10;&#10;Description automatically generated">
            <a:extLst>
              <a:ext uri="{FF2B5EF4-FFF2-40B4-BE49-F238E27FC236}">
                <a16:creationId xmlns:a16="http://schemas.microsoft.com/office/drawing/2014/main" id="{F82096EF-AE12-E132-5CDF-4775A3C538CB}"/>
              </a:ext>
            </a:extLst>
          </p:cNvPr>
          <p:cNvPicPr>
            <a:picLocks noChangeAspect="1"/>
          </p:cNvPicPr>
          <p:nvPr/>
        </p:nvPicPr>
        <p:blipFill>
          <a:blip r:embed="rId5"/>
          <a:stretch>
            <a:fillRect/>
          </a:stretch>
        </p:blipFill>
        <p:spPr>
          <a:xfrm>
            <a:off x="87463" y="6042223"/>
            <a:ext cx="588397" cy="582599"/>
          </a:xfrm>
          <a:prstGeom prst="rect">
            <a:avLst/>
          </a:prstGeom>
        </p:spPr>
      </p:pic>
      <p:pic>
        <p:nvPicPr>
          <p:cNvPr id="4" name="Picture 3" descr="Text&#10;&#10;Description automatically generated with low confidence">
            <a:extLst>
              <a:ext uri="{FF2B5EF4-FFF2-40B4-BE49-F238E27FC236}">
                <a16:creationId xmlns:a16="http://schemas.microsoft.com/office/drawing/2014/main" id="{3C5BD6C4-E6DB-BDF0-20C4-F087194386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7440" y="294754"/>
            <a:ext cx="1985916" cy="792000"/>
          </a:xfrm>
          <a:prstGeom prst="rect">
            <a:avLst/>
          </a:prstGeom>
        </p:spPr>
      </p:pic>
      <p:pic>
        <p:nvPicPr>
          <p:cNvPr id="6" name="Picture 5" descr="Icon&#10;&#10;Description automatically generated">
            <a:extLst>
              <a:ext uri="{FF2B5EF4-FFF2-40B4-BE49-F238E27FC236}">
                <a16:creationId xmlns:a16="http://schemas.microsoft.com/office/drawing/2014/main" id="{FE640BD0-9185-D932-06A6-5E4C8E1275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005" y="174474"/>
            <a:ext cx="898796" cy="792000"/>
          </a:xfrm>
          <a:prstGeom prst="rect">
            <a:avLst/>
          </a:prstGeom>
        </p:spPr>
      </p:pic>
    </p:spTree>
    <p:extLst>
      <p:ext uri="{BB962C8B-B14F-4D97-AF65-F5344CB8AC3E}">
        <p14:creationId xmlns:p14="http://schemas.microsoft.com/office/powerpoint/2010/main" val="3694002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474983" y="571360"/>
            <a:ext cx="9242032" cy="422843"/>
          </a:xfrm>
        </p:spPr>
        <p:txBody>
          <a:bodyPr>
            <a:noAutofit/>
          </a:bodyPr>
          <a:lstStyle/>
          <a:p>
            <a:pPr algn="ctr"/>
            <a:r>
              <a:rPr lang="en-GB" sz="3200" b="1">
                <a:solidFill>
                  <a:schemeClr val="accent1"/>
                </a:solidFill>
                <a:latin typeface="Arial" panose="020B0604020202020204" pitchFamily="34" charset="0"/>
                <a:cs typeface="Arial" panose="020B0604020202020204" pitchFamily="34" charset="0"/>
              </a:rPr>
              <a:t>Medicines Safety</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145576" y="1106195"/>
            <a:ext cx="11900847" cy="5938955"/>
          </a:xfrm>
        </p:spPr>
        <p:txBody>
          <a:bodyPr vert="horz" lIns="91440" tIns="45720" rIns="91440" bIns="45720" rtlCol="0" anchor="t">
            <a:noAutofit/>
          </a:bodyPr>
          <a:lstStyle/>
          <a:p>
            <a:pPr marL="0" indent="0">
              <a:lnSpc>
                <a:spcPct val="150000"/>
              </a:lnSpc>
              <a:spcBef>
                <a:spcPts val="0"/>
              </a:spcBef>
              <a:buNone/>
            </a:pPr>
            <a:r>
              <a:rPr lang="en-GB" sz="2000" b="1">
                <a:latin typeface="Arial"/>
                <a:cs typeface="Arial"/>
              </a:rPr>
              <a:t>National Patient Safety Alerts (</a:t>
            </a:r>
            <a:r>
              <a:rPr lang="en-GB" sz="2000" b="1" err="1">
                <a:latin typeface="Arial"/>
                <a:cs typeface="Arial"/>
              </a:rPr>
              <a:t>NatPSAs</a:t>
            </a:r>
            <a:r>
              <a:rPr lang="en-GB" sz="2000" b="1">
                <a:latin typeface="Arial"/>
                <a:cs typeface="Arial"/>
              </a:rPr>
              <a:t>)</a:t>
            </a:r>
          </a:p>
          <a:p>
            <a:pPr marL="0" indent="0">
              <a:lnSpc>
                <a:spcPct val="150000"/>
              </a:lnSpc>
              <a:spcBef>
                <a:spcPts val="0"/>
              </a:spcBef>
              <a:buNone/>
            </a:pPr>
            <a:r>
              <a:rPr lang="en-GB" sz="1600" b="1" i="0" u="none" strike="noStrike" baseline="0">
                <a:solidFill>
                  <a:srgbClr val="000000"/>
                </a:solidFill>
                <a:latin typeface="Arial"/>
                <a:cs typeface="Arial"/>
                <a:hlinkClick r:id="rId2"/>
              </a:rPr>
              <a:t>Shortage of Pancreatic enzyme replacement therapy – Additional actions</a:t>
            </a:r>
            <a:r>
              <a:rPr lang="en-GB" sz="1600" b="1" i="0" u="none" strike="noStrike">
                <a:solidFill>
                  <a:srgbClr val="1D70B8"/>
                </a:solidFill>
                <a:effectLst/>
                <a:latin typeface="Arial"/>
                <a:cs typeface="Arial"/>
              </a:rPr>
              <a:t>: </a:t>
            </a:r>
            <a:r>
              <a:rPr lang="en-GB" sz="1600" b="1">
                <a:solidFill>
                  <a:srgbClr val="000000"/>
                </a:solidFill>
                <a:latin typeface="Arial"/>
                <a:cs typeface="Arial"/>
              </a:rPr>
              <a:t>action required by 31st January 2025</a:t>
            </a:r>
          </a:p>
          <a:p>
            <a:pPr marL="0" indent="0">
              <a:spcBef>
                <a:spcPts val="0"/>
              </a:spcBef>
              <a:buNone/>
            </a:pPr>
            <a:r>
              <a:rPr lang="en-GB" sz="1400" b="0" i="0" u="none" strike="noStrike" baseline="0">
                <a:solidFill>
                  <a:srgbClr val="FF0000"/>
                </a:solidFill>
                <a:latin typeface="Arial"/>
                <a:cs typeface="Arial"/>
              </a:rPr>
              <a:t>This alert contains </a:t>
            </a:r>
            <a:r>
              <a:rPr lang="en-GB" sz="1400" b="1" i="0" u="none" strike="noStrike" baseline="0">
                <a:solidFill>
                  <a:srgbClr val="FF0000"/>
                </a:solidFill>
                <a:latin typeface="Arial"/>
                <a:cs typeface="Arial"/>
              </a:rPr>
              <a:t>actions which are in addition </a:t>
            </a:r>
            <a:r>
              <a:rPr lang="en-GB" sz="1400" b="0" i="0" u="none" strike="noStrike" baseline="0">
                <a:solidFill>
                  <a:srgbClr val="FF0000"/>
                </a:solidFill>
                <a:latin typeface="Arial"/>
                <a:cs typeface="Arial"/>
              </a:rPr>
              <a:t>to those outlined in the NatPSA (</a:t>
            </a:r>
            <a:r>
              <a:rPr lang="en-GB" sz="1400" b="0" i="0" u="none" strike="noStrike" baseline="0">
                <a:solidFill>
                  <a:srgbClr val="FF0000"/>
                </a:solidFill>
                <a:latin typeface="Arial"/>
                <a:cs typeface="Arial"/>
                <a:hlinkClick r:id="rId3"/>
              </a:rPr>
              <a:t>NatPSA/2024/007/DHSC</a:t>
            </a:r>
            <a:r>
              <a:rPr lang="en-GB" sz="1400" b="0" i="0" u="none" strike="noStrike" baseline="0">
                <a:solidFill>
                  <a:srgbClr val="FF0000"/>
                </a:solidFill>
                <a:latin typeface="Arial"/>
                <a:cs typeface="Arial"/>
              </a:rPr>
              <a:t>) issued on 24th May 2024.</a:t>
            </a:r>
            <a:endParaRPr lang="en-GB" sz="1400" b="0" i="0" u="none" strike="noStrike" baseline="0">
              <a:solidFill>
                <a:srgbClr val="000000"/>
              </a:solidFill>
              <a:latin typeface="Arial"/>
              <a:cs typeface="Arial"/>
            </a:endParaRPr>
          </a:p>
          <a:p>
            <a:pPr marL="0" indent="0">
              <a:lnSpc>
                <a:spcPct val="100000"/>
              </a:lnSpc>
              <a:spcBef>
                <a:spcPts val="0"/>
              </a:spcBef>
              <a:buNone/>
            </a:pPr>
            <a:r>
              <a:rPr lang="en-GB" sz="1400" b="0" i="0" u="none" strike="noStrike" baseline="0">
                <a:solidFill>
                  <a:srgbClr val="000000"/>
                </a:solidFill>
                <a:latin typeface="Arial"/>
                <a:cs typeface="Arial"/>
              </a:rPr>
              <a:t>There are limited supplies of pancreatic enzyme replacement therapies (PERT).</a:t>
            </a:r>
          </a:p>
          <a:p>
            <a:pPr lvl="1">
              <a:lnSpc>
                <a:spcPct val="100000"/>
              </a:lnSpc>
              <a:spcBef>
                <a:spcPts val="0"/>
              </a:spcBef>
            </a:pPr>
            <a:r>
              <a:rPr lang="en-GB" sz="1400" b="0" i="0" u="none" strike="noStrike" baseline="0">
                <a:solidFill>
                  <a:srgbClr val="000000"/>
                </a:solidFill>
                <a:latin typeface="Arial"/>
                <a:cs typeface="Arial"/>
              </a:rPr>
              <a:t>Creon® 10,000 and 25,000 capsules remain in limited supply until 2026.</a:t>
            </a:r>
          </a:p>
          <a:p>
            <a:pPr lvl="1">
              <a:lnSpc>
                <a:spcPct val="100000"/>
              </a:lnSpc>
              <a:spcBef>
                <a:spcPts val="0"/>
              </a:spcBef>
            </a:pPr>
            <a:r>
              <a:rPr lang="en-GB" sz="1400" b="0" i="0" u="none" strike="noStrike" baseline="0" err="1">
                <a:solidFill>
                  <a:srgbClr val="000000"/>
                </a:solidFill>
                <a:latin typeface="Arial"/>
                <a:cs typeface="Arial"/>
              </a:rPr>
              <a:t>Nutrizym</a:t>
            </a:r>
            <a:r>
              <a:rPr lang="en-GB" sz="1400" b="0" i="0" u="none" strike="noStrike" baseline="0">
                <a:solidFill>
                  <a:srgbClr val="000000"/>
                </a:solidFill>
                <a:latin typeface="Arial"/>
                <a:cs typeface="Arial"/>
              </a:rPr>
              <a:t>® 22 capsules and </a:t>
            </a:r>
            <a:r>
              <a:rPr lang="en-GB" sz="1400" b="0" i="0" u="none" strike="noStrike" baseline="0" err="1">
                <a:solidFill>
                  <a:srgbClr val="000000"/>
                </a:solidFill>
                <a:latin typeface="Arial"/>
                <a:cs typeface="Arial"/>
              </a:rPr>
              <a:t>PancrexV</a:t>
            </a:r>
            <a:r>
              <a:rPr lang="en-GB" sz="1400" b="0" i="0" u="none" strike="noStrike" baseline="0">
                <a:solidFill>
                  <a:srgbClr val="000000"/>
                </a:solidFill>
                <a:latin typeface="Arial"/>
                <a:cs typeface="Arial"/>
              </a:rPr>
              <a:t>® capsules and powder are intermittently available but are unable to fully cover the gap in supply.</a:t>
            </a:r>
          </a:p>
          <a:p>
            <a:pPr marL="0" indent="0">
              <a:lnSpc>
                <a:spcPct val="100000"/>
              </a:lnSpc>
              <a:spcBef>
                <a:spcPts val="0"/>
              </a:spcBef>
              <a:buNone/>
            </a:pPr>
            <a:r>
              <a:rPr lang="en-GB" sz="1400" b="0" i="0" u="none" strike="noStrike" baseline="0">
                <a:solidFill>
                  <a:srgbClr val="000000"/>
                </a:solidFill>
                <a:latin typeface="Arial"/>
                <a:cs typeface="Arial"/>
              </a:rPr>
              <a:t>The alert provides further background, clinical information and actions for providers.</a:t>
            </a:r>
          </a:p>
          <a:p>
            <a:pPr marL="0" indent="0">
              <a:lnSpc>
                <a:spcPct val="100000"/>
              </a:lnSpc>
              <a:spcBef>
                <a:spcPts val="0"/>
              </a:spcBef>
              <a:buNone/>
            </a:pPr>
            <a:r>
              <a:rPr lang="en-GB" sz="1400">
                <a:solidFill>
                  <a:srgbClr val="000000"/>
                </a:solidFill>
                <a:latin typeface="Arial"/>
                <a:cs typeface="Arial"/>
              </a:rPr>
              <a:t>A SY mitigation plan is being finalised to support instances when patients are unable to obtain stock from their community pharmacy.</a:t>
            </a:r>
          </a:p>
          <a:p>
            <a:pPr marL="0" indent="0">
              <a:lnSpc>
                <a:spcPct val="100000"/>
              </a:lnSpc>
              <a:spcBef>
                <a:spcPts val="0"/>
              </a:spcBef>
              <a:buNone/>
            </a:pPr>
            <a:r>
              <a:rPr lang="en-GB" sz="1400" b="1">
                <a:solidFill>
                  <a:srgbClr val="000000"/>
                </a:solidFill>
                <a:latin typeface="Arial"/>
                <a:cs typeface="Arial"/>
              </a:rPr>
              <a:t>In Sheffield</a:t>
            </a:r>
            <a:r>
              <a:rPr lang="en-GB" sz="1400">
                <a:solidFill>
                  <a:srgbClr val="000000"/>
                </a:solidFill>
                <a:latin typeface="Arial"/>
                <a:cs typeface="Arial"/>
              </a:rPr>
              <a:t>, the information previously presented at the APG Learning Lunch in September 2024 still applies – See </a:t>
            </a:r>
            <a:r>
              <a:rPr lang="en-GB" sz="1400" b="0" i="0" u="none" strike="noStrike">
                <a:solidFill>
                  <a:srgbClr val="0065B7"/>
                </a:solidFill>
                <a:effectLst/>
                <a:latin typeface="Arial"/>
                <a:cs typeface="Arial"/>
                <a:hlinkClick r:id="rId4"/>
              </a:rPr>
              <a:t>APG Learning Lunch slide set</a:t>
            </a:r>
            <a:r>
              <a:rPr lang="en-GB" sz="1400" b="0" i="0" u="none" strike="noStrike">
                <a:solidFill>
                  <a:srgbClr val="0065B7"/>
                </a:solidFill>
                <a:effectLst/>
                <a:latin typeface="Arial"/>
                <a:cs typeface="Arial"/>
              </a:rPr>
              <a:t>. </a:t>
            </a:r>
          </a:p>
          <a:p>
            <a:pPr marL="0" indent="0">
              <a:lnSpc>
                <a:spcPct val="100000"/>
              </a:lnSpc>
              <a:spcBef>
                <a:spcPts val="0"/>
              </a:spcBef>
              <a:buNone/>
            </a:pPr>
            <a:endParaRPr lang="en-GB" sz="1400">
              <a:solidFill>
                <a:srgbClr val="000000"/>
              </a:solidFill>
              <a:latin typeface="Arial" panose="020B0604020202020204" pitchFamily="34" charset="0"/>
            </a:endParaRPr>
          </a:p>
          <a:p>
            <a:pPr marL="0" indent="0">
              <a:lnSpc>
                <a:spcPct val="100000"/>
              </a:lnSpc>
              <a:spcBef>
                <a:spcPts val="0"/>
              </a:spcBef>
              <a:buNone/>
            </a:pPr>
            <a:r>
              <a:rPr kumimoji="0" lang="en-GB" sz="1800" b="1" i="0" u="none" strike="noStrike" kern="1200" cap="none" spc="0" normalizeH="0" baseline="0" noProof="0">
                <a:ln>
                  <a:noFill/>
                </a:ln>
                <a:solidFill>
                  <a:prstClr val="black"/>
                </a:solidFill>
                <a:effectLst/>
                <a:uLnTx/>
                <a:uFillTx/>
                <a:latin typeface="Arial"/>
                <a:cs typeface="Arial"/>
              </a:rPr>
              <a:t>MHRA and other national alerts</a:t>
            </a:r>
            <a:endParaRPr lang="en-GB" sz="1800" b="1" i="0" u="none" strike="noStrike" kern="1200" cap="none" spc="0" normalizeH="0" baseline="0" noProof="0">
              <a:ln>
                <a:noFill/>
              </a:ln>
              <a:solidFill>
                <a:prstClr val="black"/>
              </a:solidFill>
              <a:effectLst/>
              <a:uLnTx/>
              <a:uFillTx/>
              <a:latin typeface="Arial"/>
              <a:cs typeface="Arial"/>
            </a:endParaRPr>
          </a:p>
          <a:p>
            <a:pPr marL="0" indent="0">
              <a:buNone/>
            </a:pPr>
            <a:r>
              <a:rPr lang="en-GB" sz="1400" b="1" i="0" u="none" strike="noStrike" baseline="0">
                <a:solidFill>
                  <a:srgbClr val="000000"/>
                </a:solidFill>
                <a:latin typeface="Arial"/>
                <a:cs typeface="Arial"/>
                <a:hlinkClick r:id="rId5"/>
              </a:rPr>
              <a:t>Class 2 Medicines Recall: Wockhardt UK Limited, WockAIR160 microgram/4.5 microgram, inhalation powder, EL(24)A/62</a:t>
            </a:r>
            <a:endParaRPr lang="en-GB" sz="1400" b="0" i="0" u="none" strike="noStrike" baseline="0">
              <a:solidFill>
                <a:srgbClr val="000000"/>
              </a:solidFill>
              <a:latin typeface="Arial"/>
              <a:cs typeface="Arial"/>
            </a:endParaRPr>
          </a:p>
          <a:p>
            <a:pPr>
              <a:spcBef>
                <a:spcPts val="0"/>
              </a:spcBef>
            </a:pPr>
            <a:r>
              <a:rPr lang="en-GB" sz="1400" b="0" i="0" u="none" strike="noStrike" baseline="0">
                <a:solidFill>
                  <a:srgbClr val="000000"/>
                </a:solidFill>
                <a:latin typeface="Arial"/>
                <a:cs typeface="Arial"/>
              </a:rPr>
              <a:t>Wockhardt UK Limited is recalling this batch as a precautionary measure following the identification of a low number of units which may have a defect in the 'top case' resulting in a dose not being able to be dispensed.</a:t>
            </a:r>
          </a:p>
          <a:p>
            <a:pPr>
              <a:spcBef>
                <a:spcPts val="0"/>
              </a:spcBef>
            </a:pPr>
            <a:endParaRPr lang="en-GB" sz="1400">
              <a:solidFill>
                <a:srgbClr val="00000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0" indent="0">
              <a:spcBef>
                <a:spcPts val="0"/>
              </a:spcBef>
              <a:buNone/>
            </a:pPr>
            <a:r>
              <a:rPr lang="en-GB" sz="1400" b="1" i="0" u="none" strike="noStrike" baseline="0">
                <a:solidFill>
                  <a:srgbClr val="000000"/>
                </a:solidFill>
                <a:latin typeface="Arial"/>
                <a:cs typeface="Arial"/>
                <a:hlinkClick r:id="rId7"/>
              </a:rPr>
              <a:t>GLP-1 and dual GIP/GLP-1 receptor </a:t>
            </a:r>
            <a:r>
              <a:rPr lang="en-GB" sz="1400" b="1" i="0" u="none" strike="noStrike" baseline="0" err="1">
                <a:solidFill>
                  <a:srgbClr val="000000"/>
                </a:solidFill>
                <a:latin typeface="Arial"/>
                <a:cs typeface="Arial"/>
                <a:hlinkClick r:id="rId7"/>
              </a:rPr>
              <a:t>agonists:potential</a:t>
            </a:r>
            <a:r>
              <a:rPr lang="en-GB" sz="1400" b="1" i="0" u="none" strike="noStrike" baseline="0">
                <a:solidFill>
                  <a:srgbClr val="000000"/>
                </a:solidFill>
                <a:latin typeface="Arial"/>
                <a:cs typeface="Arial"/>
                <a:hlinkClick r:id="rId7"/>
              </a:rPr>
              <a:t> risk of pulmonary aspiration during general anaesthesia or deep sedation</a:t>
            </a:r>
            <a:endParaRPr lang="en-GB" sz="1400" b="0" i="0" u="none" strike="noStrike" baseline="0">
              <a:solidFill>
                <a:srgbClr val="000000"/>
              </a:solidFill>
              <a:latin typeface="Arial"/>
              <a:cs typeface="Arial"/>
            </a:endParaRPr>
          </a:p>
          <a:p>
            <a:pPr marL="0" indent="0">
              <a:spcBef>
                <a:spcPts val="0"/>
              </a:spcBef>
              <a:buNone/>
            </a:pPr>
            <a:r>
              <a:rPr lang="en-GB" sz="1400" b="0" i="0" u="none" strike="noStrike" baseline="0">
                <a:solidFill>
                  <a:srgbClr val="000000"/>
                </a:solidFill>
                <a:latin typeface="Arial"/>
                <a:cs typeface="Arial"/>
              </a:rPr>
              <a:t>GLP-1 and dual GIP/GLP-1 receptor agonists are known to cause delayed gastric emptying, which may increase the risk of residual gastric contents despite preoperative fasting.</a:t>
            </a:r>
          </a:p>
          <a:p>
            <a:pPr>
              <a:spcBef>
                <a:spcPts val="0"/>
              </a:spcBef>
            </a:pPr>
            <a:r>
              <a:rPr lang="en-GB" sz="1400" b="0" i="0" u="none" strike="noStrike" baseline="0">
                <a:solidFill>
                  <a:srgbClr val="000000"/>
                </a:solidFill>
                <a:latin typeface="Arial"/>
                <a:cs typeface="Arial"/>
              </a:rPr>
              <a:t>Healthcare professionals should be aware of the potential risk of pulmonary aspiration in patients using GLP-1 or dual GIP/GLP-1 receptor agonists who undergo surgery or procedures with general anaesthesia or deep sedation.</a:t>
            </a:r>
          </a:p>
          <a:p>
            <a:pPr>
              <a:spcBef>
                <a:spcPts val="0"/>
              </a:spcBef>
            </a:pPr>
            <a:r>
              <a:rPr lang="en-GB" sz="1400" b="0" i="0" u="none" strike="noStrike" baseline="0">
                <a:solidFill>
                  <a:srgbClr val="000000"/>
                </a:solidFill>
                <a:latin typeface="Arial"/>
                <a:cs typeface="Arial"/>
              </a:rPr>
              <a:t>Remind patients to inform their healthcare teams and anaesthetists if they are on GLP-1 or dual GIP/GLP-1 receptor agonists. When used for aesthetic weight loss patients may not readily disclose this information unless directly asked. Be aware that private prescriptions may not always be included in the patient’s medical notes or drug history.</a:t>
            </a:r>
          </a:p>
          <a:p>
            <a:pPr marL="0" indent="0">
              <a:spcBef>
                <a:spcPts val="0"/>
              </a:spcBef>
              <a:buNone/>
            </a:pPr>
            <a:endParaRPr lang="en-GB" sz="140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a:lnSpc>
                <a:spcPct val="100000"/>
              </a:lnSpc>
              <a:spcBef>
                <a:spcPts val="0"/>
              </a:spcBef>
            </a:pPr>
            <a:endParaRPr lang="en-GB" sz="1400" b="1">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p:txBody>
      </p:sp>
      <p:pic>
        <p:nvPicPr>
          <p:cNvPr id="4" name="Picture 3" descr="Text&#10;&#10;Description automatically generated with low confidence">
            <a:extLst>
              <a:ext uri="{FF2B5EF4-FFF2-40B4-BE49-F238E27FC236}">
                <a16:creationId xmlns:a16="http://schemas.microsoft.com/office/drawing/2014/main" id="{DF10ACE3-4018-70DD-2858-A8C317C0FB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55895" y="202203"/>
            <a:ext cx="1985916" cy="792000"/>
          </a:xfrm>
          <a:prstGeom prst="rect">
            <a:avLst/>
          </a:prstGeom>
        </p:spPr>
      </p:pic>
      <p:pic>
        <p:nvPicPr>
          <p:cNvPr id="5" name="Picture 4" descr="Icon&#10;&#10;Description automatically generated">
            <a:extLst>
              <a:ext uri="{FF2B5EF4-FFF2-40B4-BE49-F238E27FC236}">
                <a16:creationId xmlns:a16="http://schemas.microsoft.com/office/drawing/2014/main" id="{9213CDBE-FA71-132C-C19A-03E00C754B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8005" y="174474"/>
            <a:ext cx="898796" cy="792000"/>
          </a:xfrm>
          <a:prstGeom prst="rect">
            <a:avLst/>
          </a:prstGeom>
        </p:spPr>
      </p:pic>
    </p:spTree>
    <p:extLst>
      <p:ext uri="{BB962C8B-B14F-4D97-AF65-F5344CB8AC3E}">
        <p14:creationId xmlns:p14="http://schemas.microsoft.com/office/powerpoint/2010/main" val="3970385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474983" y="973028"/>
            <a:ext cx="9242032" cy="422843"/>
          </a:xfrm>
        </p:spPr>
        <p:txBody>
          <a:bodyPr>
            <a:noAutofit/>
          </a:bodyPr>
          <a:lstStyle/>
          <a:p>
            <a:pPr algn="ctr"/>
            <a:r>
              <a:rPr lang="en-GB" sz="3200" b="1">
                <a:solidFill>
                  <a:schemeClr val="accent1"/>
                </a:solidFill>
                <a:latin typeface="Arial" panose="020B0604020202020204" pitchFamily="34" charset="0"/>
                <a:cs typeface="Arial" panose="020B0604020202020204" pitchFamily="34" charset="0"/>
              </a:rPr>
              <a:t>Medicines Safety (continued)</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145576" y="1967330"/>
            <a:ext cx="11900847" cy="3168876"/>
          </a:xfrm>
        </p:spPr>
        <p:txBody>
          <a:bodyPr>
            <a:noAutofit/>
          </a:bodyPr>
          <a:lstStyle/>
          <a:p>
            <a:pPr marL="0" indent="0">
              <a:lnSpc>
                <a:spcPct val="150000"/>
              </a:lnSpc>
              <a:spcBef>
                <a:spcPts val="0"/>
              </a:spcBef>
              <a:buNone/>
            </a:pPr>
            <a:r>
              <a:rPr lang="en-GB" sz="1800" b="1">
                <a:latin typeface="Arial" panose="020B0604020202020204" pitchFamily="34" charset="0"/>
                <a:cs typeface="Arial" panose="020B0604020202020204" pitchFamily="34" charset="0"/>
              </a:rPr>
              <a:t>MHRA and other national alerts</a:t>
            </a:r>
          </a:p>
          <a:p>
            <a:pPr marL="0" indent="0">
              <a:spcBef>
                <a:spcPts val="0"/>
              </a:spcBef>
              <a:buNone/>
            </a:pPr>
            <a:r>
              <a:rPr lang="en-GB" sz="1400" err="1">
                <a:solidFill>
                  <a:srgbClr val="000000"/>
                </a:solidFill>
                <a:latin typeface="Arial" panose="020B0604020202020204" pitchFamily="34" charset="0"/>
                <a:hlinkClick r:id="rId2"/>
              </a:rPr>
              <a:t>TriOnPharma</a:t>
            </a:r>
            <a:r>
              <a:rPr lang="en-GB" sz="1400">
                <a:solidFill>
                  <a:srgbClr val="000000"/>
                </a:solidFill>
                <a:latin typeface="Arial" panose="020B0604020202020204" pitchFamily="34" charset="0"/>
                <a:hlinkClick r:id="rId2"/>
              </a:rPr>
              <a:t> recalls Vitamin D3 2000iu/ml supplements (AactiveD3) because of excess levels </a:t>
            </a:r>
            <a:endParaRPr lang="en-GB" sz="1400">
              <a:solidFill>
                <a:srgbClr val="000000"/>
              </a:solidFill>
              <a:latin typeface="Arial" panose="020B0604020202020204" pitchFamily="34" charset="0"/>
            </a:endParaRPr>
          </a:p>
          <a:p>
            <a:pPr>
              <a:spcBef>
                <a:spcPts val="0"/>
              </a:spcBef>
            </a:pPr>
            <a:r>
              <a:rPr lang="en-GB" sz="1400" err="1">
                <a:solidFill>
                  <a:srgbClr val="000000"/>
                </a:solidFill>
                <a:latin typeface="Arial" panose="020B0604020202020204" pitchFamily="34" charset="0"/>
              </a:rPr>
              <a:t>TriOnPharma</a:t>
            </a:r>
            <a:r>
              <a:rPr lang="en-GB" sz="1400">
                <a:solidFill>
                  <a:srgbClr val="000000"/>
                </a:solidFill>
                <a:latin typeface="Arial" panose="020B0604020202020204" pitchFamily="34" charset="0"/>
              </a:rPr>
              <a:t> is recalling AactiveD3 Drops and AactiveD3 Solution because they contain higher levels of vitamin D3 than stated on the label. Customers are advised not to take them, and to return them to the store from where they were bought. </a:t>
            </a:r>
          </a:p>
          <a:p>
            <a:pPr marL="0" indent="0">
              <a:spcBef>
                <a:spcPts val="0"/>
              </a:spcBef>
              <a:buNone/>
            </a:pPr>
            <a:endParaRPr lang="en-GB" sz="1400">
              <a:solidFill>
                <a:srgbClr val="000000"/>
              </a:solidFill>
              <a:latin typeface="Arial" panose="020B0604020202020204" pitchFamily="34" charset="0"/>
            </a:endParaRPr>
          </a:p>
          <a:p>
            <a:pPr marL="0" indent="0">
              <a:spcBef>
                <a:spcPts val="0"/>
              </a:spcBef>
              <a:buNone/>
            </a:pPr>
            <a:r>
              <a:rPr lang="en-GB" sz="1400">
                <a:solidFill>
                  <a:srgbClr val="000000"/>
                </a:solidFill>
                <a:latin typeface="Arial" panose="020B0604020202020204" pitchFamily="34" charset="0"/>
                <a:hlinkClick r:id="rId3"/>
              </a:rPr>
              <a:t>MHRA warns against buying weight loss medicines without a prescription </a:t>
            </a:r>
            <a:endParaRPr lang="en-GB" sz="1400">
              <a:solidFill>
                <a:srgbClr val="000000"/>
              </a:solidFill>
              <a:latin typeface="Arial" panose="020B0604020202020204" pitchFamily="34" charset="0"/>
            </a:endParaRPr>
          </a:p>
          <a:p>
            <a:pPr>
              <a:spcBef>
                <a:spcPts val="0"/>
              </a:spcBef>
            </a:pPr>
            <a:r>
              <a:rPr lang="en-GB" sz="1400">
                <a:solidFill>
                  <a:srgbClr val="000000"/>
                </a:solidFill>
                <a:latin typeface="Arial" panose="020B0604020202020204" pitchFamily="34" charset="0"/>
              </a:rPr>
              <a:t>MHRA issued a press release reminding the public not to buy weight-loss medicines without a healthcare professional’s prescription from beauty salons or via social media due to serious health risks. It also highlights that it is against the law to sell medicines in this way. </a:t>
            </a:r>
          </a:p>
          <a:p>
            <a:pPr marL="0" indent="0">
              <a:lnSpc>
                <a:spcPct val="100000"/>
              </a:lnSpc>
              <a:spcBef>
                <a:spcPts val="0"/>
              </a:spcBef>
              <a:buNone/>
            </a:pPr>
            <a:endParaRPr lang="en-GB" sz="100">
              <a:latin typeface="Arial" panose="020B0604020202020204" pitchFamily="34" charset="0"/>
              <a:cs typeface="Arial" panose="020B0604020202020204" pitchFamily="34" charset="0"/>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a:p>
            <a:pPr>
              <a:lnSpc>
                <a:spcPct val="100000"/>
              </a:lnSpc>
              <a:spcBef>
                <a:spcPts val="0"/>
              </a:spcBef>
            </a:pPr>
            <a:endParaRPr lang="en-GB" sz="1400" b="1">
              <a:solidFill>
                <a:srgbClr val="0070C0"/>
              </a:solidFill>
              <a:latin typeface="Arial" panose="020B0604020202020204" pitchFamily="34" charset="0"/>
              <a:cs typeface="Arial" panose="020B0604020202020204" pitchFamily="34" charset="0"/>
            </a:endParaRPr>
          </a:p>
          <a:p>
            <a:pPr marL="457200" lvl="1" indent="0">
              <a:lnSpc>
                <a:spcPct val="100000"/>
              </a:lnSpc>
              <a:spcBef>
                <a:spcPts val="0"/>
              </a:spcBef>
              <a:buNone/>
            </a:pPr>
            <a:endParaRPr lang="en-GB" sz="14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p:txBody>
      </p:sp>
      <p:pic>
        <p:nvPicPr>
          <p:cNvPr id="4" name="Picture 3" descr="Text&#10;&#10;Description automatically generated with low confidence">
            <a:extLst>
              <a:ext uri="{FF2B5EF4-FFF2-40B4-BE49-F238E27FC236}">
                <a16:creationId xmlns:a16="http://schemas.microsoft.com/office/drawing/2014/main" id="{944EF6F1-CC83-807D-B0AB-477B252FD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9435" y="305940"/>
            <a:ext cx="1985916" cy="792000"/>
          </a:xfrm>
          <a:prstGeom prst="rect">
            <a:avLst/>
          </a:prstGeom>
        </p:spPr>
      </p:pic>
      <p:pic>
        <p:nvPicPr>
          <p:cNvPr id="5" name="Picture 4" descr="Icon&#10;&#10;Description automatically generated">
            <a:extLst>
              <a:ext uri="{FF2B5EF4-FFF2-40B4-BE49-F238E27FC236}">
                <a16:creationId xmlns:a16="http://schemas.microsoft.com/office/drawing/2014/main" id="{F014E917-A338-2F4C-EF9F-EEB413C4C9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005" y="174474"/>
            <a:ext cx="898796" cy="792000"/>
          </a:xfrm>
          <a:prstGeom prst="rect">
            <a:avLst/>
          </a:prstGeom>
        </p:spPr>
      </p:pic>
    </p:spTree>
    <p:extLst>
      <p:ext uri="{BB962C8B-B14F-4D97-AF65-F5344CB8AC3E}">
        <p14:creationId xmlns:p14="http://schemas.microsoft.com/office/powerpoint/2010/main" val="410576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838201" y="338044"/>
            <a:ext cx="9149862" cy="507072"/>
          </a:xfrm>
        </p:spPr>
        <p:txBody>
          <a:bodyPr>
            <a:normAutofit fontScale="90000"/>
          </a:bodyPr>
          <a:lstStyle/>
          <a:p>
            <a:pPr algn="ctr"/>
            <a:r>
              <a:rPr lang="en-GB" b="1">
                <a:solidFill>
                  <a:schemeClr val="tx2">
                    <a:lumMod val="75000"/>
                    <a:lumOff val="25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309140477"/>
              </p:ext>
            </p:extLst>
          </p:nvPr>
        </p:nvGraphicFramePr>
        <p:xfrm>
          <a:off x="230389" y="1240490"/>
          <a:ext cx="7669094" cy="4816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pic>
        <p:nvPicPr>
          <p:cNvPr id="9" name="Picture 8" descr="Icon&#10;&#10;Description automatically generated">
            <a:extLst>
              <a:ext uri="{FF2B5EF4-FFF2-40B4-BE49-F238E27FC236}">
                <a16:creationId xmlns:a16="http://schemas.microsoft.com/office/drawing/2014/main" id="{D76F88D3-4947-1473-0518-C42434F868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674" y="105924"/>
            <a:ext cx="999369" cy="936000"/>
          </a:xfrm>
          <a:prstGeom prst="rect">
            <a:avLst/>
          </a:prstGeom>
        </p:spPr>
      </p:pic>
      <p:pic>
        <p:nvPicPr>
          <p:cNvPr id="6" name="Picture 5" descr="A blue and white logo&#10;&#10;Description automatically generated">
            <a:extLst>
              <a:ext uri="{FF2B5EF4-FFF2-40B4-BE49-F238E27FC236}">
                <a16:creationId xmlns:a16="http://schemas.microsoft.com/office/drawing/2014/main" id="{CC49F74B-16AE-D110-FB98-0C435365C5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2430" y="1638284"/>
            <a:ext cx="2242800" cy="756000"/>
          </a:xfrm>
          <a:prstGeom prst="rect">
            <a:avLst/>
          </a:prstGeom>
        </p:spPr>
      </p:pic>
      <p:sp>
        <p:nvSpPr>
          <p:cNvPr id="8" name="TextBox 7">
            <a:extLst>
              <a:ext uri="{FF2B5EF4-FFF2-40B4-BE49-F238E27FC236}">
                <a16:creationId xmlns:a16="http://schemas.microsoft.com/office/drawing/2014/main" id="{8139D536-DC63-1185-FEDD-29C330522883}"/>
              </a:ext>
            </a:extLst>
          </p:cNvPr>
          <p:cNvSpPr txBox="1"/>
          <p:nvPr/>
        </p:nvSpPr>
        <p:spPr>
          <a:xfrm>
            <a:off x="7842926" y="2192305"/>
            <a:ext cx="4118685" cy="2441694"/>
          </a:xfrm>
          <a:prstGeom prst="rect">
            <a:avLst/>
          </a:prstGeom>
          <a:noFill/>
        </p:spPr>
        <p:txBody>
          <a:bodyPr wrap="square">
            <a:spAutoFit/>
          </a:bodyPr>
          <a:lstStyle/>
          <a:p>
            <a:pPr>
              <a:spcBef>
                <a:spcPts val="750"/>
              </a:spcBef>
              <a:spcAft>
                <a:spcPts val="750"/>
              </a:spcAft>
            </a:pPr>
            <a:r>
              <a:rPr lang="en-GB" sz="1800" b="0" i="0" strike="noStrike">
                <a:effectLst/>
                <a:latin typeface="Calibri" panose="020F0502020204030204" pitchFamily="34" charset="0"/>
                <a:cs typeface="Calibri" panose="020F0502020204030204" pitchFamily="34" charset="0"/>
              </a:rPr>
              <a:t>South Yorkshire ICB already subscribes to PrescQIPP, which means you can access a vast range of evidence-based, quality assured resources absolutely free. </a:t>
            </a:r>
          </a:p>
          <a:p>
            <a:pPr>
              <a:spcBef>
                <a:spcPts val="750"/>
              </a:spcBef>
              <a:spcAft>
                <a:spcPts val="750"/>
              </a:spcAft>
            </a:pPr>
            <a:r>
              <a:rPr lang="en-GB" sz="1800" b="0" i="0" u="sng" strike="noStrike">
                <a:solidFill>
                  <a:srgbClr val="0563C1"/>
                </a:solidFill>
                <a:effectLst/>
                <a:latin typeface="Calibri" panose="020F0502020204030204" pitchFamily="34" charset="0"/>
                <a:cs typeface="Calibri" panose="020F0502020204030204" pitchFamily="34" charset="0"/>
              </a:rPr>
              <a:t>S</a:t>
            </a:r>
            <a:r>
              <a:rPr lang="en-GB" sz="1800" b="0" i="0" u="sng" strike="noStrike">
                <a:solidFill>
                  <a:srgbClr val="0563C1"/>
                </a:solidFill>
                <a:effectLst/>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ign up to PrescQIPP today </a:t>
            </a:r>
          </a:p>
          <a:p>
            <a:pPr>
              <a:spcBef>
                <a:spcPts val="750"/>
              </a:spcBef>
              <a:spcAft>
                <a:spcPts val="750"/>
              </a:spcAft>
            </a:pPr>
            <a:r>
              <a:rPr lang="en-GB" sz="1800" b="0" i="0" u="sng" strike="noStrike">
                <a:solidFill>
                  <a:srgbClr val="0070C0"/>
                </a:solidFill>
                <a:effectLst/>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t>
            </a:r>
            <a:r>
              <a:rPr lang="en-GB" sz="1800" b="0" i="0" u="sng" strike="noStrike">
                <a:solidFill>
                  <a:srgbClr val="0070C0"/>
                </a:solidFill>
                <a:effectLst/>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lyer for practice/PCN pharmacists and pharmacy technicians</a:t>
            </a:r>
            <a:endParaRPr lang="en-GB" sz="1800" b="0" i="0" u="sng" strike="noStrike">
              <a:solidFill>
                <a:srgbClr val="0070C0"/>
              </a:solidFill>
              <a:effectLst/>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5076FD1B-B0BE-50ED-E332-13612C732D58}"/>
              </a:ext>
            </a:extLst>
          </p:cNvPr>
          <p:cNvPicPr>
            <a:picLocks noChangeAspect="1"/>
          </p:cNvPicPr>
          <p:nvPr/>
        </p:nvPicPr>
        <p:blipFill>
          <a:blip r:embed="rId12"/>
          <a:stretch>
            <a:fillRect/>
          </a:stretch>
        </p:blipFill>
        <p:spPr>
          <a:xfrm>
            <a:off x="11308228" y="3081399"/>
            <a:ext cx="695023" cy="864000"/>
          </a:xfrm>
          <a:prstGeom prst="rect">
            <a:avLst/>
          </a:prstGeom>
        </p:spPr>
      </p:pic>
    </p:spTree>
    <p:extLst>
      <p:ext uri="{BB962C8B-B14F-4D97-AF65-F5344CB8AC3E}">
        <p14:creationId xmlns:p14="http://schemas.microsoft.com/office/powerpoint/2010/main" val="2029305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Content Placeholder 1">
            <a:extLst>
              <a:ext uri="{FF2B5EF4-FFF2-40B4-BE49-F238E27FC236}">
                <a16:creationId xmlns:a16="http://schemas.microsoft.com/office/drawing/2014/main" id="{9E22553F-F7BB-4D6F-8FD6-5EFEFDACE308}"/>
              </a:ext>
            </a:extLst>
          </p:cNvPr>
          <p:cNvSpPr txBox="1">
            <a:spLocks/>
          </p:cNvSpPr>
          <p:nvPr/>
        </p:nvSpPr>
        <p:spPr>
          <a:xfrm>
            <a:off x="620111" y="991455"/>
            <a:ext cx="11179460" cy="574567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defRPr/>
            </a:pPr>
            <a:endParaRPr lang="en-GB"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indent="0">
              <a:buNone/>
              <a:defRPr/>
            </a:pPr>
            <a:endParaRPr lang="en-GB" sz="2400">
              <a:solidFill>
                <a:prstClr val="black"/>
              </a:solidFill>
              <a:latin typeface="Arial"/>
              <a:cs typeface="Arial"/>
            </a:endParaRPr>
          </a:p>
          <a:p>
            <a:pP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Emily Parsons  -  Medicine Safety Officer</a:t>
            </a:r>
          </a:p>
          <a:p>
            <a:pPr>
              <a:defRPr/>
            </a:pPr>
            <a:r>
              <a:rPr lang="en-GB" sz="2400">
                <a:solidFill>
                  <a:prstClr val="black"/>
                </a:solidFill>
                <a:latin typeface="Arial" panose="020B0604020202020204" pitchFamily="34" charset="0"/>
                <a:cs typeface="Arial" panose="020B0604020202020204" pitchFamily="34" charset="0"/>
              </a:rPr>
              <a:t>Sharron Kebell – Specialist Commissioning Pharmacist</a:t>
            </a:r>
          </a:p>
          <a:p>
            <a:pP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Diana Vasile - Lead Pharmacist (Strategy &amp; Delivery Sheffield-Place)</a:t>
            </a:r>
          </a:p>
          <a:p>
            <a:pP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Barbara Obasi - Clinical Effectiveness Lead Pharmacist</a:t>
            </a:r>
          </a:p>
          <a:p>
            <a:pPr marL="0" marR="0" lvl="0" indent="0" algn="l" defTabSz="914400" rtl="0" eaLnBrk="1" fontAlgn="auto" latinLnBrk="0" hangingPunct="1">
              <a:lnSpc>
                <a:spcPct val="90000"/>
              </a:lnSpc>
              <a:spcBef>
                <a:spcPts val="1000"/>
              </a:spcBef>
              <a:spcAft>
                <a:spcPts val="0"/>
              </a:spcAft>
              <a:buClrTx/>
              <a:buSzTx/>
              <a:buNone/>
              <a:tabLst/>
              <a:defRPr/>
            </a:pPr>
            <a:endParaRPr lang="en-GB"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indent="0">
              <a:buNone/>
              <a:defRPr/>
            </a:pPr>
            <a:endParaRPr kumimoji="0" lang="en-GB"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defRPr/>
            </a:pPr>
            <a:endParaRPr lang="en-GB" b="1">
              <a:solidFill>
                <a:prstClr val="black"/>
              </a:solidFill>
              <a:latin typeface="Arial" panose="020B0604020202020204" pitchFamily="34" charset="0"/>
              <a:cs typeface="Arial" panose="020B0604020202020204" pitchFamily="34" charset="0"/>
            </a:endParaRPr>
          </a:p>
          <a:p>
            <a:pPr marL="0" indent="0">
              <a:buNone/>
              <a:defRPr/>
            </a:pPr>
            <a:r>
              <a:rPr kumimoji="0" lang="en-GB"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House Keeping</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lvl="1" indent="0">
              <a:buNone/>
              <a:defRPr/>
            </a:pPr>
            <a:endParaRPr lang="en-GB" sz="24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3" descr="C:\Users\heiditaylor\AppData\Local\Microsoft\Windows\INetCache\IE\TMWEFS28\Octicons-mute.svg[1].png">
            <a:extLst>
              <a:ext uri="{FF2B5EF4-FFF2-40B4-BE49-F238E27FC236}">
                <a16:creationId xmlns:a16="http://schemas.microsoft.com/office/drawing/2014/main" id="{D56A7A72-6D4C-4981-BC5F-0228FC5C4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76837" y="5543834"/>
            <a:ext cx="690561" cy="7892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299CE0-4A73-4B9D-B2F0-BA6E4C76439B}"/>
              </a:ext>
            </a:extLst>
          </p:cNvPr>
          <p:cNvSpPr txBox="1"/>
          <p:nvPr/>
        </p:nvSpPr>
        <p:spPr>
          <a:xfrm>
            <a:off x="2718395" y="345124"/>
            <a:ext cx="548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Introductions</a:t>
            </a:r>
            <a:endParaRPr kumimoji="0" lang="en-GB"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8D774493-9A80-DD3D-30DE-26082D98D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pic>
        <p:nvPicPr>
          <p:cNvPr id="9" name="Picture 8" descr="A red and white logo with a megaphone&#10;&#10;Description automatically generated">
            <a:extLst>
              <a:ext uri="{FF2B5EF4-FFF2-40B4-BE49-F238E27FC236}">
                <a16:creationId xmlns:a16="http://schemas.microsoft.com/office/drawing/2014/main" id="{1E4695A1-6B19-236E-70D3-F97578DE1FF1}"/>
              </a:ext>
            </a:extLst>
          </p:cNvPr>
          <p:cNvPicPr>
            <a:picLocks noChangeAspect="1"/>
          </p:cNvPicPr>
          <p:nvPr/>
        </p:nvPicPr>
        <p:blipFill>
          <a:blip r:embed="rId6"/>
          <a:stretch>
            <a:fillRect/>
          </a:stretch>
        </p:blipFill>
        <p:spPr>
          <a:xfrm>
            <a:off x="4532267" y="5386532"/>
            <a:ext cx="1251898" cy="1260000"/>
          </a:xfrm>
          <a:prstGeom prst="rect">
            <a:avLst/>
          </a:prstGeom>
        </p:spPr>
      </p:pic>
    </p:spTree>
    <p:extLst>
      <p:ext uri="{BB962C8B-B14F-4D97-AF65-F5344CB8AC3E}">
        <p14:creationId xmlns:p14="http://schemas.microsoft.com/office/powerpoint/2010/main" val="13374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985345" y="170464"/>
            <a:ext cx="9431215" cy="1325563"/>
          </a:xfrm>
        </p:spPr>
        <p:txBody>
          <a:bodyPr/>
          <a:lstStyle/>
          <a:p>
            <a:pPr algn="ctr"/>
            <a:r>
              <a:rPr lang="en-GB" b="1">
                <a:solidFill>
                  <a:schemeClr val="tx2">
                    <a:lumMod val="75000"/>
                    <a:lumOff val="25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2062492621"/>
              </p:ext>
            </p:extLst>
          </p:nvPr>
        </p:nvGraphicFramePr>
        <p:xfrm>
          <a:off x="371475" y="1690688"/>
          <a:ext cx="11646693" cy="492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20503" y="102163"/>
            <a:ext cx="2631273" cy="864000"/>
          </a:xfrm>
          <a:prstGeom prst="rect">
            <a:avLst/>
          </a:prstGeom>
        </p:spPr>
      </p:pic>
      <p:pic>
        <p:nvPicPr>
          <p:cNvPr id="6" name="Picture 5" descr="A blue cover with colorful pills&#10;&#10;Description automatically generated">
            <a:extLst>
              <a:ext uri="{FF2B5EF4-FFF2-40B4-BE49-F238E27FC236}">
                <a16:creationId xmlns:a16="http://schemas.microsoft.com/office/drawing/2014/main" id="{35B1064A-AF95-4DF0-D73F-5DFFC0482E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4466" y="2352900"/>
            <a:ext cx="3600000" cy="3600000"/>
          </a:xfrm>
          <a:prstGeom prst="rect">
            <a:avLst/>
          </a:prstGeom>
        </p:spPr>
      </p:pic>
      <p:pic>
        <p:nvPicPr>
          <p:cNvPr id="9" name="Picture 8" descr="Icon&#10;&#10;Description automatically generated">
            <a:extLst>
              <a:ext uri="{FF2B5EF4-FFF2-40B4-BE49-F238E27FC236}">
                <a16:creationId xmlns:a16="http://schemas.microsoft.com/office/drawing/2014/main" id="{BD5BE1D5-E7B1-2389-242B-BCE2462BCC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spTree>
    <p:extLst>
      <p:ext uri="{BB962C8B-B14F-4D97-AF65-F5344CB8AC3E}">
        <p14:creationId xmlns:p14="http://schemas.microsoft.com/office/powerpoint/2010/main" val="3376059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968E-1BF8-274E-854F-676EFE700232}"/>
              </a:ext>
            </a:extLst>
          </p:cNvPr>
          <p:cNvSpPr>
            <a:spLocks noGrp="1"/>
          </p:cNvSpPr>
          <p:nvPr>
            <p:ph type="title"/>
          </p:nvPr>
        </p:nvSpPr>
        <p:spPr>
          <a:xfrm>
            <a:off x="2152651" y="1325676"/>
            <a:ext cx="2513816" cy="4059690"/>
          </a:xfrm>
        </p:spPr>
        <p:txBody>
          <a:bodyPr>
            <a:normAutofit/>
          </a:bodyPr>
          <a:lstStyle/>
          <a:p>
            <a:r>
              <a:rPr lang="en-GB" sz="3000">
                <a:solidFill>
                  <a:schemeClr val="bg1"/>
                </a:solidFill>
              </a:rPr>
              <a:t>Summy Key actions</a:t>
            </a:r>
          </a:p>
        </p:txBody>
      </p:sp>
      <p:graphicFrame>
        <p:nvGraphicFramePr>
          <p:cNvPr id="5" name="Content Placeholder 2">
            <a:extLst>
              <a:ext uri="{FF2B5EF4-FFF2-40B4-BE49-F238E27FC236}">
                <a16:creationId xmlns:a16="http://schemas.microsoft.com/office/drawing/2014/main" id="{6D44E4CB-2391-44DA-BD21-F7F21BD0F23E}"/>
              </a:ext>
            </a:extLst>
          </p:cNvPr>
          <p:cNvGraphicFramePr>
            <a:graphicFrameLocks noGrp="1"/>
          </p:cNvGraphicFramePr>
          <p:nvPr>
            <p:ph idx="1"/>
            <p:extLst>
              <p:ext uri="{D42A27DB-BD31-4B8C-83A1-F6EECF244321}">
                <p14:modId xmlns:p14="http://schemas.microsoft.com/office/powerpoint/2010/main" val="3437597642"/>
              </p:ext>
            </p:extLst>
          </p:nvPr>
        </p:nvGraphicFramePr>
        <p:xfrm>
          <a:off x="639358" y="1059152"/>
          <a:ext cx="11041118" cy="5728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8F034370-A19D-44E0-AB3A-99567361304B}"/>
              </a:ext>
            </a:extLst>
          </p:cNvPr>
          <p:cNvSpPr txBox="1">
            <a:spLocks/>
          </p:cNvSpPr>
          <p:nvPr/>
        </p:nvSpPr>
        <p:spPr>
          <a:xfrm>
            <a:off x="1325216" y="106597"/>
            <a:ext cx="8242853" cy="675281"/>
          </a:xfrm>
          <a:prstGeom prst="rect">
            <a:avLst/>
          </a:prstGeom>
        </p:spPr>
        <p:txBody>
          <a:bodyPr/>
          <a:lstStyle>
            <a:lvl1pPr algn="ctr" defTabSz="457200" rtl="0" eaLnBrk="1" latinLnBrk="0" hangingPunct="1">
              <a:lnSpc>
                <a:spcPts val="4000"/>
              </a:lnSpc>
              <a:spcBef>
                <a:spcPct val="0"/>
              </a:spcBef>
              <a:buNone/>
              <a:defRPr sz="3600" b="1" kern="1200">
                <a:solidFill>
                  <a:srgbClr val="007AC2"/>
                </a:solidFill>
                <a:latin typeface="Arial"/>
                <a:ea typeface="+mj-ea"/>
                <a:cs typeface="Arial"/>
              </a:defRPr>
            </a:lvl1pPr>
          </a:lstStyle>
          <a:p>
            <a:r>
              <a:rPr lang="en-GB" sz="3200">
                <a:solidFill>
                  <a:schemeClr val="tx2">
                    <a:lumMod val="75000"/>
                    <a:lumOff val="25000"/>
                  </a:schemeClr>
                </a:solidFill>
              </a:rPr>
              <a:t>Summary of key Actions </a:t>
            </a:r>
            <a:endParaRPr lang="en-GB">
              <a:solidFill>
                <a:schemeClr val="tx2">
                  <a:lumMod val="75000"/>
                  <a:lumOff val="25000"/>
                </a:schemeClr>
              </a:solidFill>
            </a:endParaRPr>
          </a:p>
        </p:txBody>
      </p:sp>
      <p:pic>
        <p:nvPicPr>
          <p:cNvPr id="3" name="Picture 2" descr="Text&#10;&#10;Description automatically generated with low confidence">
            <a:extLst>
              <a:ext uri="{FF2B5EF4-FFF2-40B4-BE49-F238E27FC236}">
                <a16:creationId xmlns:a16="http://schemas.microsoft.com/office/drawing/2014/main" id="{9110A130-7832-0C7E-6210-49D4A33DB0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52991" y="-1"/>
            <a:ext cx="2339009" cy="781879"/>
          </a:xfrm>
          <a:prstGeom prst="rect">
            <a:avLst/>
          </a:prstGeom>
        </p:spPr>
      </p:pic>
      <p:pic>
        <p:nvPicPr>
          <p:cNvPr id="10" name="Picture 9" descr="Icon&#10;&#10;Description automatically generated">
            <a:extLst>
              <a:ext uri="{FF2B5EF4-FFF2-40B4-BE49-F238E27FC236}">
                <a16:creationId xmlns:a16="http://schemas.microsoft.com/office/drawing/2014/main" id="{457B6A96-079D-38B6-413B-2CCF93F7A1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758" y="69924"/>
            <a:ext cx="999369" cy="936000"/>
          </a:xfrm>
          <a:prstGeom prst="rect">
            <a:avLst/>
          </a:prstGeom>
        </p:spPr>
      </p:pic>
    </p:spTree>
    <p:extLst>
      <p:ext uri="{BB962C8B-B14F-4D97-AF65-F5344CB8AC3E}">
        <p14:creationId xmlns:p14="http://schemas.microsoft.com/office/powerpoint/2010/main" val="2564039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a:solidFill>
                  <a:schemeClr val="accent1"/>
                </a:solidFill>
                <a:latin typeface="Arial" panose="020B0604020202020204" pitchFamily="34" charset="0"/>
                <a:cs typeface="Arial" panose="020B0604020202020204" pitchFamily="34" charset="0"/>
              </a:rPr>
              <a:t>Next APG– Learning Lunch</a:t>
            </a:r>
          </a:p>
        </p:txBody>
      </p:sp>
      <p:sp>
        <p:nvSpPr>
          <p:cNvPr id="6" name="TextBox 5">
            <a:extLst>
              <a:ext uri="{FF2B5EF4-FFF2-40B4-BE49-F238E27FC236}">
                <a16:creationId xmlns:a16="http://schemas.microsoft.com/office/drawing/2014/main" id="{8DEF8507-2311-498F-8D79-AFC093A96C09}"/>
              </a:ext>
            </a:extLst>
          </p:cNvPr>
          <p:cNvSpPr txBox="1"/>
          <p:nvPr/>
        </p:nvSpPr>
        <p:spPr>
          <a:xfrm>
            <a:off x="520505" y="872815"/>
            <a:ext cx="10611629" cy="5109091"/>
          </a:xfrm>
          <a:prstGeom prst="rect">
            <a:avLst/>
          </a:prstGeom>
          <a:noFill/>
        </p:spPr>
        <p:txBody>
          <a:bodyPr wrap="square" lIns="91440" tIns="45720" rIns="91440" bIns="45720" anchor="t">
            <a:spAutoFit/>
          </a:bodyPr>
          <a:lstStyle/>
          <a:p>
            <a:pPr marL="0" indent="0" algn="ctr">
              <a:buNone/>
            </a:pPr>
            <a:endParaRPr lang="en-GB" sz="4000" b="1">
              <a:latin typeface="Arial" panose="020B0604020202020204" pitchFamily="34" charset="0"/>
              <a:cs typeface="Arial" panose="020B0604020202020204" pitchFamily="34" charset="0"/>
            </a:endParaRPr>
          </a:p>
          <a:p>
            <a:pPr algn="ctr"/>
            <a:endParaRPr lang="en-US" sz="4000" u="sng">
              <a:solidFill>
                <a:srgbClr val="6264A7"/>
              </a:solidFill>
              <a:latin typeface="Segoe UI Semibold" panose="020B0702040204020203" pitchFamily="34" charset="0"/>
              <a:ea typeface="Times New Roman" panose="02020603050405020304" pitchFamily="18" charset="0"/>
            </a:endParaRPr>
          </a:p>
          <a:p>
            <a:pPr algn="ctr"/>
            <a:r>
              <a:rPr lang="en-US" sz="4000" b="1">
                <a:solidFill>
                  <a:srgbClr val="252424"/>
                </a:solidFill>
                <a:effectLst/>
                <a:latin typeface="Arial"/>
                <a:ea typeface="Times New Roman" panose="02020603050405020304" pitchFamily="18" charset="0"/>
                <a:cs typeface="Arial"/>
              </a:rPr>
              <a:t>Thursday, </a:t>
            </a:r>
            <a:r>
              <a:rPr lang="en-US" sz="4000" b="1">
                <a:solidFill>
                  <a:srgbClr val="252424"/>
                </a:solidFill>
                <a:latin typeface="Arial"/>
                <a:ea typeface="Times New Roman" panose="02020603050405020304" pitchFamily="18" charset="0"/>
                <a:cs typeface="Arial"/>
              </a:rPr>
              <a:t>6</a:t>
            </a:r>
            <a:r>
              <a:rPr lang="en-US" sz="4000" b="1">
                <a:solidFill>
                  <a:srgbClr val="252424"/>
                </a:solidFill>
                <a:effectLst/>
                <a:latin typeface="Arial"/>
                <a:ea typeface="Times New Roman" panose="02020603050405020304" pitchFamily="18" charset="0"/>
                <a:cs typeface="Arial"/>
              </a:rPr>
              <a:t>th March 2025</a:t>
            </a:r>
          </a:p>
          <a:p>
            <a:pPr algn="ctr"/>
            <a:endParaRPr lang="en-US" sz="4000" b="1">
              <a:solidFill>
                <a:srgbClr val="252424"/>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800"/>
              </a:spcAft>
            </a:pPr>
            <a:r>
              <a:rPr lang="en-GB" sz="4000" b="1"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click here to join the meeting</a:t>
            </a:r>
            <a:endParaRPr lang="en-GB" sz="4000" b="1">
              <a:effectLst/>
              <a:latin typeface="Arial" panose="020B0604020202020204" pitchFamily="34" charset="0"/>
              <a:ea typeface="Calibri" panose="020F0502020204030204" pitchFamily="34" charset="0"/>
              <a:cs typeface="Arial" panose="020B0604020202020204" pitchFamily="34" charset="0"/>
            </a:endParaRPr>
          </a:p>
          <a:p>
            <a:pPr algn="ctr"/>
            <a:endParaRPr lang="en-US" sz="3200" b="1">
              <a:latin typeface="Arial" panose="020B0604020202020204" pitchFamily="34" charset="0"/>
              <a:cs typeface="Arial" panose="020B0604020202020204" pitchFamily="34" charset="0"/>
            </a:endParaRPr>
          </a:p>
          <a:p>
            <a:pPr algn="ctr"/>
            <a:r>
              <a:rPr lang="en-US" sz="3200" b="1">
                <a:latin typeface="Arial"/>
                <a:cs typeface="Arial"/>
              </a:rPr>
              <a:t>Feedback welcome. </a:t>
            </a:r>
          </a:p>
          <a:p>
            <a:pPr algn="ctr"/>
            <a:r>
              <a:rPr lang="en-US" sz="3200" b="1">
                <a:latin typeface="Arial"/>
                <a:cs typeface="Arial"/>
              </a:rPr>
              <a:t>Feedback forms can be found </a:t>
            </a:r>
            <a:r>
              <a:rPr lang="en-US" sz="3200" b="1">
                <a:latin typeface="Arial"/>
                <a:cs typeface="Arial"/>
                <a:hlinkClick r:id="rId5"/>
              </a:rPr>
              <a:t>here</a:t>
            </a:r>
            <a:endParaRPr lang="en-US" sz="3200" b="1">
              <a:latin typeface="Arial"/>
              <a:cs typeface="Arial"/>
            </a:endParaRPr>
          </a:p>
          <a:p>
            <a:pPr algn="ctr"/>
            <a:endParaRPr lang="en-GB" sz="2000" b="1">
              <a:latin typeface="Arial" panose="020B0604020202020204" pitchFamily="34" charset="0"/>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18A3D0F3-69A2-E7C3-5639-49B5A46904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spTree>
    <p:extLst>
      <p:ext uri="{BB962C8B-B14F-4D97-AF65-F5344CB8AC3E}">
        <p14:creationId xmlns:p14="http://schemas.microsoft.com/office/powerpoint/2010/main" val="3177069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chemeClr val="accent1">
                    <a:lumMod val="75000"/>
                  </a:schemeClr>
                </a:solidFill>
                <a:latin typeface="Arial" panose="020B0604020202020204" pitchFamily="34" charset="0"/>
                <a:cs typeface="Arial" panose="020B0604020202020204" pitchFamily="34" charset="0"/>
              </a:rPr>
              <a:t>APG– Learning Lunch 2025 d</a:t>
            </a:r>
            <a:r>
              <a:rPr lang="en-GB" sz="3600" b="1">
                <a:solidFill>
                  <a:schemeClr val="accent1">
                    <a:lumMod val="75000"/>
                  </a:schemeClr>
                </a:solidFill>
                <a:effectLst/>
                <a:latin typeface="Arial" panose="020B0604020202020204" pitchFamily="34" charset="0"/>
                <a:ea typeface="Calibri" panose="020F0502020204030204" pitchFamily="34" charset="0"/>
              </a:rPr>
              <a:t>ates</a:t>
            </a:r>
            <a:endParaRPr lang="en-GB" sz="3600" b="1">
              <a:solidFill>
                <a:schemeClr val="accent1">
                  <a:lumMod val="7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DEF8507-2311-498F-8D79-AFC093A96C09}"/>
              </a:ext>
            </a:extLst>
          </p:cNvPr>
          <p:cNvSpPr txBox="1"/>
          <p:nvPr/>
        </p:nvSpPr>
        <p:spPr>
          <a:xfrm>
            <a:off x="1344319" y="2509373"/>
            <a:ext cx="9243277" cy="2687082"/>
          </a:xfrm>
          <a:prstGeom prst="rect">
            <a:avLst/>
          </a:prstGeom>
          <a:noFill/>
        </p:spPr>
        <p:txBody>
          <a:bodyPr wrap="square" lIns="91440" tIns="45720" rIns="91440" bIns="45720" anchor="t">
            <a:spAutoFit/>
          </a:bodyPr>
          <a:lstStyle/>
          <a:p>
            <a:pPr>
              <a:lnSpc>
                <a:spcPct val="107000"/>
              </a:lnSpc>
              <a:spcAft>
                <a:spcPts val="800"/>
              </a:spcAft>
            </a:pPr>
            <a:r>
              <a:rPr lang="en-GB" sz="2400" b="0" i="0" u="none" strike="noStrike">
                <a:solidFill>
                  <a:srgbClr val="252424"/>
                </a:solidFill>
                <a:effectLst/>
                <a:latin typeface="Segoe UI"/>
                <a:cs typeface="Segoe UI"/>
              </a:rPr>
              <a:t> </a:t>
            </a:r>
            <a:r>
              <a:rPr lang="en-GB" sz="2000">
                <a:effectLst/>
                <a:latin typeface="Arial" panose="020B0604020202020204" pitchFamily="34" charset="0"/>
                <a:ea typeface="Calibri" panose="020F0502020204030204" pitchFamily="34" charset="0"/>
                <a:cs typeface="Arial" panose="020B0604020202020204" pitchFamily="34" charset="0"/>
              </a:rPr>
              <a:t>Thursday  6</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March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Wednesday  16</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April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8</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May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5</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June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3</a:t>
            </a:r>
            <a:r>
              <a:rPr lang="en-GB" sz="2000" baseline="30000">
                <a:effectLst/>
                <a:latin typeface="Arial" panose="020B0604020202020204" pitchFamily="34" charset="0"/>
                <a:ea typeface="Calibri" panose="020F0502020204030204" pitchFamily="34" charset="0"/>
                <a:cs typeface="Arial" panose="020B0604020202020204" pitchFamily="34" charset="0"/>
              </a:rPr>
              <a:t>rd</a:t>
            </a:r>
            <a:r>
              <a:rPr lang="en-GB" sz="2000">
                <a:effectLst/>
                <a:latin typeface="Arial" panose="020B0604020202020204" pitchFamily="34" charset="0"/>
                <a:ea typeface="Calibri" panose="020F0502020204030204" pitchFamily="34" charset="0"/>
                <a:cs typeface="Arial" panose="020B0604020202020204" pitchFamily="34" charset="0"/>
              </a:rPr>
              <a:t> July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sz="2400" b="0" i="0" u="none" strike="noStrike">
              <a:effectLst/>
              <a:latin typeface="Segoe UI"/>
              <a:cs typeface="Segoe UI"/>
            </a:endParaRPr>
          </a:p>
        </p:txBody>
      </p:sp>
      <p:pic>
        <p:nvPicPr>
          <p:cNvPr id="3" name="Picture 2" descr="Icon&#10;&#10;Description automatically generated">
            <a:extLst>
              <a:ext uri="{FF2B5EF4-FFF2-40B4-BE49-F238E27FC236}">
                <a16:creationId xmlns:a16="http://schemas.microsoft.com/office/drawing/2014/main" id="{08B1A47D-D8CA-DF05-513E-FF13EC8020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spTree>
    <p:extLst>
      <p:ext uri="{BB962C8B-B14F-4D97-AF65-F5344CB8AC3E}">
        <p14:creationId xmlns:p14="http://schemas.microsoft.com/office/powerpoint/2010/main" val="859905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extBox 3">
            <a:extLst>
              <a:ext uri="{FF2B5EF4-FFF2-40B4-BE49-F238E27FC236}">
                <a16:creationId xmlns:a16="http://schemas.microsoft.com/office/drawing/2014/main" id="{1D18BDA7-7805-30C4-3612-512338C5479F}"/>
              </a:ext>
            </a:extLst>
          </p:cNvPr>
          <p:cNvSpPr txBox="1"/>
          <p:nvPr/>
        </p:nvSpPr>
        <p:spPr>
          <a:xfrm>
            <a:off x="546538" y="5145946"/>
            <a:ext cx="11172496" cy="892552"/>
          </a:xfrm>
          <a:prstGeom prst="rect">
            <a:avLst/>
          </a:prstGeom>
          <a:noFill/>
        </p:spPr>
        <p:txBody>
          <a:bodyPr wrap="square">
            <a:spAutoFit/>
          </a:bodyPr>
          <a:lstStyle/>
          <a:p>
            <a:r>
              <a:rPr lang="en-GB" b="1">
                <a:solidFill>
                  <a:srgbClr val="000000"/>
                </a:solidFill>
                <a:effectLst/>
                <a:latin typeface="Arial" panose="020B0604020202020204" pitchFamily="34" charset="0"/>
              </a:rPr>
              <a:t>If there are any issues</a:t>
            </a:r>
            <a:r>
              <a:rPr lang="en-GB">
                <a:solidFill>
                  <a:srgbClr val="000000"/>
                </a:solidFill>
                <a:latin typeface="Arial" panose="020B0604020202020204" pitchFamily="34" charset="0"/>
              </a:rPr>
              <a:t> </a:t>
            </a:r>
            <a:r>
              <a:rPr lang="en-GB" b="1">
                <a:solidFill>
                  <a:srgbClr val="000000"/>
                </a:solidFill>
                <a:effectLst/>
                <a:latin typeface="Arial" panose="020B0604020202020204" pitchFamily="34" charset="0"/>
              </a:rPr>
              <a:t>you would like to raise or report to </a:t>
            </a:r>
            <a:r>
              <a:rPr lang="en-GB" b="1">
                <a:solidFill>
                  <a:srgbClr val="000000"/>
                </a:solidFill>
                <a:latin typeface="Arial" panose="020B0604020202020204" pitchFamily="34" charset="0"/>
              </a:rPr>
              <a:t>Sheffield</a:t>
            </a:r>
            <a:r>
              <a:rPr lang="en-GB" b="1">
                <a:solidFill>
                  <a:srgbClr val="000000"/>
                </a:solidFill>
                <a:effectLst/>
                <a:latin typeface="Arial" panose="020B0604020202020204" pitchFamily="34" charset="0"/>
              </a:rPr>
              <a:t> Area Prescribing Group, please send these direct to the</a:t>
            </a:r>
            <a:r>
              <a:rPr lang="en-GB">
                <a:solidFill>
                  <a:srgbClr val="000000"/>
                </a:solidFill>
                <a:latin typeface="Arial" panose="020B0604020202020204" pitchFamily="34" charset="0"/>
              </a:rPr>
              <a:t> </a:t>
            </a:r>
            <a:r>
              <a:rPr lang="en-GB" b="1">
                <a:effectLst/>
                <a:latin typeface="Arial" panose="020B0604020202020204" pitchFamily="34" charset="0"/>
              </a:rPr>
              <a:t>APG mailbox</a:t>
            </a:r>
            <a:r>
              <a:rPr lang="en-GB" b="1">
                <a:solidFill>
                  <a:srgbClr val="000000"/>
                </a:solidFill>
                <a:latin typeface="Arial" panose="020B0604020202020204" pitchFamily="34" charset="0"/>
              </a:rPr>
              <a:t>: </a:t>
            </a:r>
            <a:r>
              <a:rPr lang="en-GB" sz="1600" b="1">
                <a:solidFill>
                  <a:srgbClr val="0070C0"/>
                </a:solidFill>
                <a:latin typeface="Arial" panose="020B0604020202020204" pitchFamily="34" charset="0"/>
                <a:hlinkClick r:id="rId3"/>
              </a:rPr>
              <a:t>syicbsheffield.areaprescribinggroupsheffield@nhs.net</a:t>
            </a:r>
            <a:endParaRPr lang="en-GB" sz="1600" b="1">
              <a:solidFill>
                <a:srgbClr val="0070C0"/>
              </a:solidFill>
              <a:latin typeface="Arial" panose="020B0604020202020204" pitchFamily="34" charset="0"/>
            </a:endParaRPr>
          </a:p>
          <a:p>
            <a:endParaRPr lang="en-GB" sz="1600">
              <a:solidFill>
                <a:srgbClr val="0070C0"/>
              </a:solidFill>
              <a:effectLst/>
              <a:latin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3424354C-50CC-1CF8-BA45-7BCFA01FF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pic>
        <p:nvPicPr>
          <p:cNvPr id="5" name="Picture 2" descr="C:\Users\heiditaylor\AppData\Local\Microsoft\Windows\INetCache\IE\TMWEFS28\questions-1515443524gvX[1].jpg">
            <a:extLst>
              <a:ext uri="{FF2B5EF4-FFF2-40B4-BE49-F238E27FC236}">
                <a16:creationId xmlns:a16="http://schemas.microsoft.com/office/drawing/2014/main" id="{D655E208-96F9-4293-9C39-C642316E5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5080" y="959413"/>
            <a:ext cx="4878054" cy="370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2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B3511A79-F5BC-44EE-801B-4CBA4603E207}"/>
              </a:ext>
            </a:extLst>
          </p:cNvPr>
          <p:cNvSpPr txBox="1">
            <a:spLocks/>
          </p:cNvSpPr>
          <p:nvPr/>
        </p:nvSpPr>
        <p:spPr>
          <a:xfrm>
            <a:off x="1137199" y="355237"/>
            <a:ext cx="8229600" cy="1225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j-ea"/>
                <a:cs typeface="Arial" panose="020B0604020202020204" pitchFamily="34" charset="0"/>
              </a:rPr>
              <a:t>Missed the meeting/other learning lunch resources</a:t>
            </a:r>
          </a:p>
        </p:txBody>
      </p:sp>
      <p:pic>
        <p:nvPicPr>
          <p:cNvPr id="5" name="Picture 2">
            <a:extLst>
              <a:ext uri="{FF2B5EF4-FFF2-40B4-BE49-F238E27FC236}">
                <a16:creationId xmlns:a16="http://schemas.microsoft.com/office/drawing/2014/main" id="{68986961-7D92-4016-82EC-88A439D824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45" t="18675" r="21776" b="5714"/>
          <a:stretch/>
        </p:blipFill>
        <p:spPr bwMode="auto">
          <a:xfrm>
            <a:off x="462116" y="1406013"/>
            <a:ext cx="7423344" cy="47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685331A-547E-4A1C-B6BE-05B716905705}"/>
              </a:ext>
            </a:extLst>
          </p:cNvPr>
          <p:cNvPicPr>
            <a:picLocks noChangeAspect="1"/>
          </p:cNvPicPr>
          <p:nvPr/>
        </p:nvPicPr>
        <p:blipFill rotWithShape="1">
          <a:blip r:embed="rId5"/>
          <a:srcRect l="5346" t="13861" r="41485" b="5170"/>
          <a:stretch/>
        </p:blipFill>
        <p:spPr>
          <a:xfrm>
            <a:off x="5555894" y="2792361"/>
            <a:ext cx="6487766" cy="3334495"/>
          </a:xfrm>
          <a:prstGeom prst="rect">
            <a:avLst/>
          </a:prstGeom>
        </p:spPr>
      </p:pic>
      <p:cxnSp>
        <p:nvCxnSpPr>
          <p:cNvPr id="7" name="Straight Arrow Connector 6">
            <a:extLst>
              <a:ext uri="{FF2B5EF4-FFF2-40B4-BE49-F238E27FC236}">
                <a16:creationId xmlns:a16="http://schemas.microsoft.com/office/drawing/2014/main" id="{A7DAB0E6-4042-4494-B808-744743779506}"/>
              </a:ext>
            </a:extLst>
          </p:cNvPr>
          <p:cNvCxnSpPr>
            <a:cxnSpLocks/>
          </p:cNvCxnSpPr>
          <p:nvPr/>
        </p:nvCxnSpPr>
        <p:spPr>
          <a:xfrm flipH="1">
            <a:off x="2237268" y="1271245"/>
            <a:ext cx="5451558" cy="3007842"/>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3BBB03C-0808-4B7C-9A1B-86A78F045558}"/>
              </a:ext>
            </a:extLst>
          </p:cNvPr>
          <p:cNvCxnSpPr>
            <a:cxnSpLocks/>
          </p:cNvCxnSpPr>
          <p:nvPr/>
        </p:nvCxnSpPr>
        <p:spPr>
          <a:xfrm flipH="1">
            <a:off x="7555197" y="1271245"/>
            <a:ext cx="395003" cy="3103167"/>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E45D688-82E6-9D64-B66F-E7194CDFA4EE}"/>
              </a:ext>
            </a:extLst>
          </p:cNvPr>
          <p:cNvSpPr txBox="1"/>
          <p:nvPr/>
        </p:nvSpPr>
        <p:spPr>
          <a:xfrm>
            <a:off x="719667" y="6366933"/>
            <a:ext cx="10727266" cy="369332"/>
          </a:xfrm>
          <a:prstGeom prst="rect">
            <a:avLst/>
          </a:prstGeom>
          <a:noFill/>
        </p:spPr>
        <p:txBody>
          <a:bodyPr wrap="square" rtlCol="0">
            <a:spAutoFit/>
          </a:bodyPr>
          <a:lstStyle/>
          <a:p>
            <a:r>
              <a:rPr lang="en-GB">
                <a:hlinkClick r:id="rId6"/>
              </a:rPr>
              <a:t>https://www.intranet.sheffieldccg.nhs.uk/medicines-prescribing/learning-luncheseducational-events.htm</a:t>
            </a:r>
            <a:r>
              <a:rPr lang="en-GB"/>
              <a:t> </a:t>
            </a:r>
          </a:p>
        </p:txBody>
      </p:sp>
      <p:pic>
        <p:nvPicPr>
          <p:cNvPr id="3" name="Picture 2" descr="Icon&#10;&#10;Description automatically generated">
            <a:extLst>
              <a:ext uri="{FF2B5EF4-FFF2-40B4-BE49-F238E27FC236}">
                <a16:creationId xmlns:a16="http://schemas.microsoft.com/office/drawing/2014/main" id="{F7302479-85D0-C59E-1707-28FBD44283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4194"/>
            <a:ext cx="1239659" cy="1161055"/>
          </a:xfrm>
          <a:prstGeom prst="rect">
            <a:avLst/>
          </a:prstGeom>
        </p:spPr>
      </p:pic>
    </p:spTree>
    <p:extLst>
      <p:ext uri="{BB962C8B-B14F-4D97-AF65-F5344CB8AC3E}">
        <p14:creationId xmlns:p14="http://schemas.microsoft.com/office/powerpoint/2010/main" val="415107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87BB5E6D-4059-4526-B311-1CAA9562BAB5}"/>
              </a:ext>
            </a:extLst>
          </p:cNvPr>
          <p:cNvSpPr txBox="1">
            <a:spLocks/>
          </p:cNvSpPr>
          <p:nvPr/>
        </p:nvSpPr>
        <p:spPr>
          <a:xfrm>
            <a:off x="1526583" y="435168"/>
            <a:ext cx="8419347" cy="697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70C0"/>
                </a:solidFill>
                <a:latin typeface="Calibri" panose="020F0502020204030204" pitchFamily="34" charset="0"/>
                <a:cs typeface="Calibri" panose="020F0502020204030204" pitchFamily="34" charset="0"/>
              </a:rPr>
              <a:t>Learning objectives</a:t>
            </a:r>
          </a:p>
        </p:txBody>
      </p:sp>
      <p:sp>
        <p:nvSpPr>
          <p:cNvPr id="5" name="Content Placeholder 1">
            <a:extLst>
              <a:ext uri="{FF2B5EF4-FFF2-40B4-BE49-F238E27FC236}">
                <a16:creationId xmlns:a16="http://schemas.microsoft.com/office/drawing/2014/main" id="{5B53C90A-D909-4018-A4D3-37A5EF86BC10}"/>
              </a:ext>
            </a:extLst>
          </p:cNvPr>
          <p:cNvSpPr txBox="1">
            <a:spLocks/>
          </p:cNvSpPr>
          <p:nvPr/>
        </p:nvSpPr>
        <p:spPr>
          <a:xfrm>
            <a:off x="1313793" y="1132355"/>
            <a:ext cx="10415751" cy="572564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latin typeface="Calibri"/>
                <a:ea typeface="Calibri"/>
                <a:cs typeface="Calibri"/>
              </a:rPr>
              <a:t>To be aware of latest updates &amp; suggested actions:</a:t>
            </a:r>
          </a:p>
          <a:p>
            <a:pPr>
              <a:buFont typeface="Wingdings" pitchFamily="2" charset="2"/>
              <a:buChar char="§"/>
            </a:pPr>
            <a:r>
              <a:rPr lang="en-GB" sz="2400">
                <a:latin typeface="Calibri"/>
                <a:ea typeface="Calibri"/>
                <a:cs typeface="Calibri"/>
                <a:hlinkClick r:id="rId4"/>
              </a:rPr>
              <a:t>IMOC Approved Traffic Light Drug List</a:t>
            </a:r>
            <a:r>
              <a:rPr lang="en-GB" sz="2400">
                <a:latin typeface="Calibri"/>
                <a:ea typeface="Calibri"/>
                <a:cs typeface="Calibri"/>
              </a:rPr>
              <a:t> </a:t>
            </a:r>
            <a:endParaRPr lang="en-GB" sz="2400" b="0" i="0" u="none" strike="noStrike">
              <a:solidFill>
                <a:srgbClr val="000000"/>
              </a:solidFill>
              <a:effectLst/>
              <a:highlight>
                <a:srgbClr val="FFFF00"/>
              </a:highlight>
              <a:latin typeface="Calibri"/>
              <a:ea typeface="Calibri"/>
              <a:cs typeface="Calibri"/>
            </a:endParaRPr>
          </a:p>
          <a:p>
            <a:pPr fontAlgn="base">
              <a:buFont typeface="Wingdings" pitchFamily="2" charset="2"/>
              <a:buChar char="§"/>
            </a:pPr>
            <a:r>
              <a:rPr lang="en-GB" sz="2400">
                <a:solidFill>
                  <a:srgbClr val="000000"/>
                </a:solidFill>
                <a:effectLst/>
                <a:latin typeface="Arial"/>
                <a:ea typeface="Calibri" panose="020F0502020204030204" pitchFamily="34" charset="0"/>
                <a:cs typeface="Arial"/>
              </a:rPr>
              <a:t>Analysis of DMARD Clinical System Searches</a:t>
            </a:r>
          </a:p>
          <a:p>
            <a:pPr fontAlgn="base">
              <a:buFont typeface="Wingdings" pitchFamily="2" charset="2"/>
              <a:buChar char="§"/>
            </a:pPr>
            <a:r>
              <a:rPr lang="en-GB" sz="2400">
                <a:solidFill>
                  <a:srgbClr val="000000"/>
                </a:solidFill>
                <a:latin typeface="Arial"/>
                <a:ea typeface="Calibri" panose="020F0502020204030204" pitchFamily="34" charset="0"/>
                <a:cs typeface="Arial"/>
              </a:rPr>
              <a:t>Medicines Supply issues</a:t>
            </a:r>
          </a:p>
          <a:p>
            <a:pPr lvl="1" fontAlgn="base">
              <a:buFont typeface="Courier New" panose="02070309020205020404" pitchFamily="49" charset="0"/>
              <a:buChar char="o"/>
            </a:pPr>
            <a:r>
              <a:rPr lang="en-GB" sz="1600">
                <a:solidFill>
                  <a:srgbClr val="000000"/>
                </a:solidFill>
                <a:effectLst/>
                <a:latin typeface="Arial"/>
                <a:ea typeface="Calibri" panose="020F0502020204030204" pitchFamily="34" charset="0"/>
                <a:cs typeface="Arial"/>
              </a:rPr>
              <a:t>Salazopyrin EN ® / Sulfasalazine Supply Issue</a:t>
            </a:r>
          </a:p>
          <a:p>
            <a:pPr lvl="1" fontAlgn="base">
              <a:buFont typeface="Courier New" panose="02070309020205020404" pitchFamily="49" charset="0"/>
              <a:buChar char="o"/>
            </a:pPr>
            <a:r>
              <a:rPr lang="en-GB" sz="1600">
                <a:solidFill>
                  <a:srgbClr val="000000"/>
                </a:solidFill>
                <a:effectLst/>
                <a:latin typeface="Arial"/>
                <a:ea typeface="Calibri" panose="020F0502020204030204" pitchFamily="34" charset="0"/>
                <a:cs typeface="Arial"/>
              </a:rPr>
              <a:t>Estradot patches</a:t>
            </a:r>
          </a:p>
          <a:p>
            <a:pPr fontAlgn="base">
              <a:buFont typeface="Wingdings" pitchFamily="2" charset="2"/>
              <a:buChar char="§"/>
            </a:pPr>
            <a:r>
              <a:rPr lang="en-GB" sz="2400">
                <a:latin typeface="Calibri"/>
                <a:ea typeface="Calibri"/>
                <a:cs typeface="Calibri"/>
              </a:rPr>
              <a:t>Clinical Guidelines </a:t>
            </a:r>
          </a:p>
          <a:p>
            <a:pPr lvl="1" fontAlgn="base">
              <a:buFont typeface="Courier New" panose="02070309020205020404" pitchFamily="49" charset="0"/>
              <a:buChar char="o"/>
            </a:pPr>
            <a:r>
              <a:rPr lang="en-GB" sz="1600">
                <a:latin typeface="Arial" panose="020B0604020202020204" pitchFamily="34" charset="0"/>
                <a:ea typeface="Calibri"/>
                <a:cs typeface="Arial" panose="020B0604020202020204" pitchFamily="34" charset="0"/>
              </a:rPr>
              <a:t>Progestogens for endometrial protection when using HRT: Guidance for Sheffield Primary Care </a:t>
            </a:r>
          </a:p>
          <a:p>
            <a:pPr fontAlgn="base">
              <a:buFont typeface="Wingdings" pitchFamily="2" charset="2"/>
              <a:buChar char="§"/>
            </a:pPr>
            <a:r>
              <a:rPr lang="en-GB" sz="2400">
                <a:latin typeface="Calibri"/>
                <a:ea typeface="Calibri"/>
                <a:cs typeface="Calibri"/>
              </a:rPr>
              <a:t>Formulary Chapter Update</a:t>
            </a:r>
          </a:p>
          <a:p>
            <a:pPr lvl="1" fontAlgn="base">
              <a:buFont typeface="Courier New" panose="02070309020205020404" pitchFamily="49" charset="0"/>
              <a:buChar char="o"/>
            </a:pPr>
            <a:r>
              <a:rPr lang="en-GB" sz="1600">
                <a:latin typeface="Arial" panose="020B0604020202020204" pitchFamily="34" charset="0"/>
                <a:ea typeface="Calibri"/>
                <a:cs typeface="Arial" panose="020B0604020202020204" pitchFamily="34" charset="0"/>
              </a:rPr>
              <a:t>Chapter 4</a:t>
            </a:r>
          </a:p>
          <a:p>
            <a:pPr lvl="1" fontAlgn="base">
              <a:buFont typeface="Courier New" panose="02070309020205020404" pitchFamily="49" charset="0"/>
              <a:buChar char="o"/>
            </a:pPr>
            <a:r>
              <a:rPr lang="en-GB" sz="1600">
                <a:latin typeface="Arial" panose="020B0604020202020204" pitchFamily="34" charset="0"/>
                <a:ea typeface="Calibri"/>
                <a:cs typeface="Arial" panose="020B0604020202020204" pitchFamily="34" charset="0"/>
              </a:rPr>
              <a:t>Chapter 6</a:t>
            </a:r>
          </a:p>
          <a:p>
            <a:pPr>
              <a:buFont typeface="Wingdings" pitchFamily="2" charset="2"/>
              <a:buChar char="§"/>
            </a:pPr>
            <a:r>
              <a:rPr lang="en-GB" sz="2400">
                <a:latin typeface="Calibri"/>
                <a:ea typeface="Calibri"/>
                <a:cs typeface="Calibri"/>
              </a:rPr>
              <a:t>Medicines Safety update</a:t>
            </a:r>
          </a:p>
          <a:p>
            <a:pPr>
              <a:buFont typeface="Wingdings" pitchFamily="2" charset="2"/>
              <a:buChar char="§"/>
            </a:pPr>
            <a:r>
              <a:rPr lang="en-GB" sz="2400">
                <a:latin typeface="Calibri"/>
                <a:ea typeface="Calibri"/>
                <a:cs typeface="Calibri"/>
              </a:rPr>
              <a:t>Education &amp;Training opportunities</a:t>
            </a:r>
          </a:p>
          <a:p>
            <a:pPr>
              <a:buFont typeface="Wingdings" pitchFamily="2" charset="2"/>
              <a:buChar char="§"/>
            </a:pPr>
            <a:endParaRPr lang="en-GB" sz="2400">
              <a:latin typeface="Calibri" panose="020F0502020204030204" pitchFamily="34" charset="0"/>
              <a:cs typeface="Calibri" panose="020F0502020204030204" pitchFamily="34" charset="0"/>
            </a:endParaRPr>
          </a:p>
          <a:p>
            <a:pPr lvl="1"/>
            <a:endParaRPr lang="en-GB" sz="2000">
              <a:latin typeface="Calibri" panose="020F0502020204030204" pitchFamily="34" charset="0"/>
              <a:cs typeface="Calibri" panose="020F0502020204030204" pitchFamily="34" charset="0"/>
            </a:endParaRPr>
          </a:p>
          <a:p>
            <a:pPr marL="457200" lvl="1" indent="0">
              <a:buNone/>
            </a:pPr>
            <a:endParaRPr lang="en-GB" sz="3200">
              <a:solidFill>
                <a:srgbClr val="FF0000"/>
              </a:solidFill>
              <a:latin typeface="Calibri" panose="020F0502020204030204" pitchFamily="34" charset="0"/>
              <a:cs typeface="Calibri" panose="020F0502020204030204" pitchFamily="34" charset="0"/>
            </a:endParaRPr>
          </a:p>
          <a:p>
            <a:endParaRPr lang="en-GB">
              <a:latin typeface="Calibri" panose="020F0502020204030204" pitchFamily="34" charset="0"/>
              <a:cs typeface="Calibri" panose="020F0502020204030204" pitchFamily="34" charset="0"/>
            </a:endParaRPr>
          </a:p>
        </p:txBody>
      </p:sp>
      <p:pic>
        <p:nvPicPr>
          <p:cNvPr id="6" name="Picture 2" descr="C:\Users\heiditaylor\AppData\Local\Microsoft\Windows\INetCache\IE\2SLKIZ11\target-1414788_640[1].png">
            <a:extLst>
              <a:ext uri="{FF2B5EF4-FFF2-40B4-BE49-F238E27FC236}">
                <a16:creationId xmlns:a16="http://schemas.microsoft.com/office/drawing/2014/main" id="{546EBE45-7B2C-4153-BDDD-3A5B2F5FE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0366" y="535135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21DE5348-7DB2-AA4E-20FA-FC4AF1B9CA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94194"/>
            <a:ext cx="1239659" cy="1161055"/>
          </a:xfrm>
          <a:prstGeom prst="rect">
            <a:avLst/>
          </a:prstGeom>
        </p:spPr>
      </p:pic>
    </p:spTree>
    <p:extLst>
      <p:ext uri="{BB962C8B-B14F-4D97-AF65-F5344CB8AC3E}">
        <p14:creationId xmlns:p14="http://schemas.microsoft.com/office/powerpoint/2010/main" val="51417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217" y="85333"/>
            <a:ext cx="2412001" cy="792000"/>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1881512" y="147649"/>
            <a:ext cx="7105582" cy="6705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rgbClr val="0070C0"/>
                </a:solidFill>
                <a:latin typeface="Arial" panose="020B0604020202020204" pitchFamily="34" charset="0"/>
                <a:cs typeface="Arial" panose="020B0604020202020204" pitchFamily="34" charset="0"/>
              </a:rPr>
              <a:t>Traffic Light Drug List</a:t>
            </a:r>
          </a:p>
        </p:txBody>
      </p:sp>
      <p:pic>
        <p:nvPicPr>
          <p:cNvPr id="8" name="Picture 7" descr="Icon&#10;&#10;Description automatically generated">
            <a:extLst>
              <a:ext uri="{FF2B5EF4-FFF2-40B4-BE49-F238E27FC236}">
                <a16:creationId xmlns:a16="http://schemas.microsoft.com/office/drawing/2014/main" id="{3FF6A785-5398-4755-BBD4-30C222C026DE}"/>
              </a:ext>
            </a:extLst>
          </p:cNvPr>
          <p:cNvPicPr>
            <a:picLocks noChangeAspect="1"/>
          </p:cNvPicPr>
          <p:nvPr/>
        </p:nvPicPr>
        <p:blipFill>
          <a:blip r:embed="rId4"/>
          <a:stretch>
            <a:fillRect/>
          </a:stretch>
        </p:blipFill>
        <p:spPr>
          <a:xfrm>
            <a:off x="7890911" y="154409"/>
            <a:ext cx="540000" cy="540000"/>
          </a:xfrm>
          <a:prstGeom prst="rect">
            <a:avLst/>
          </a:prstGeom>
        </p:spPr>
      </p:pic>
      <p:graphicFrame>
        <p:nvGraphicFramePr>
          <p:cNvPr id="3" name="Table 2">
            <a:extLst>
              <a:ext uri="{FF2B5EF4-FFF2-40B4-BE49-F238E27FC236}">
                <a16:creationId xmlns:a16="http://schemas.microsoft.com/office/drawing/2014/main" id="{50226135-F8DB-2AB9-10ED-BDFB30D65468}"/>
              </a:ext>
            </a:extLst>
          </p:cNvPr>
          <p:cNvGraphicFramePr>
            <a:graphicFrameLocks noGrp="1"/>
          </p:cNvGraphicFramePr>
          <p:nvPr>
            <p:extLst>
              <p:ext uri="{D42A27DB-BD31-4B8C-83A1-F6EECF244321}">
                <p14:modId xmlns:p14="http://schemas.microsoft.com/office/powerpoint/2010/main" val="3932612072"/>
              </p:ext>
            </p:extLst>
          </p:nvPr>
        </p:nvGraphicFramePr>
        <p:xfrm>
          <a:off x="310493" y="1094531"/>
          <a:ext cx="11128471" cy="4125456"/>
        </p:xfrm>
        <a:graphic>
          <a:graphicData uri="http://schemas.openxmlformats.org/drawingml/2006/table">
            <a:tbl>
              <a:tblPr firstRow="1" bandRow="1">
                <a:tableStyleId>{5C22544A-7EE6-4342-B048-85BDC9FD1C3A}</a:tableStyleId>
              </a:tblPr>
              <a:tblGrid>
                <a:gridCol w="4107317">
                  <a:extLst>
                    <a:ext uri="{9D8B030D-6E8A-4147-A177-3AD203B41FA5}">
                      <a16:colId xmlns:a16="http://schemas.microsoft.com/office/drawing/2014/main" val="3879070304"/>
                    </a:ext>
                  </a:extLst>
                </a:gridCol>
                <a:gridCol w="3311664">
                  <a:extLst>
                    <a:ext uri="{9D8B030D-6E8A-4147-A177-3AD203B41FA5}">
                      <a16:colId xmlns:a16="http://schemas.microsoft.com/office/drawing/2014/main" val="1210214355"/>
                    </a:ext>
                  </a:extLst>
                </a:gridCol>
                <a:gridCol w="3709490">
                  <a:extLst>
                    <a:ext uri="{9D8B030D-6E8A-4147-A177-3AD203B41FA5}">
                      <a16:colId xmlns:a16="http://schemas.microsoft.com/office/drawing/2014/main" val="3907899284"/>
                    </a:ext>
                  </a:extLst>
                </a:gridCol>
              </a:tblGrid>
              <a:tr h="301036">
                <a:tc>
                  <a:txBody>
                    <a:bodyPr/>
                    <a:lstStyle/>
                    <a:p>
                      <a:r>
                        <a:rPr lang="en-GB"/>
                        <a:t>Drug</a:t>
                      </a:r>
                    </a:p>
                  </a:txBody>
                  <a:tcPr/>
                </a:tc>
                <a:tc>
                  <a:txBody>
                    <a:bodyPr/>
                    <a:lstStyle/>
                    <a:p>
                      <a:r>
                        <a:rPr lang="en-GB"/>
                        <a:t>Indication</a:t>
                      </a:r>
                    </a:p>
                  </a:txBody>
                  <a:tcPr/>
                </a:tc>
                <a:tc>
                  <a:txBody>
                    <a:bodyPr/>
                    <a:lstStyle/>
                    <a:p>
                      <a:r>
                        <a:rPr lang="en-GB"/>
                        <a:t>SY ICB Traffic Light Status</a:t>
                      </a:r>
                    </a:p>
                  </a:txBody>
                  <a:tcPr/>
                </a:tc>
                <a:extLst>
                  <a:ext uri="{0D108BD9-81ED-4DB2-BD59-A6C34878D82A}">
                    <a16:rowId xmlns:a16="http://schemas.microsoft.com/office/drawing/2014/main" val="2703027967"/>
                  </a:ext>
                </a:extLst>
              </a:tr>
              <a:tr h="1174727">
                <a:tc>
                  <a:txBody>
                    <a:bodyPr/>
                    <a:lstStyle/>
                    <a:p>
                      <a:pPr marL="285750" lvl="0" indent="-285750">
                        <a:buFont typeface="Arial" panose="020B0604020202020204" pitchFamily="34" charset="0"/>
                        <a:buChar char="•"/>
                      </a:pPr>
                      <a:r>
                        <a:rPr lang="en-GB" sz="1400" b="1" i="0" u="none" strike="noStrike" kern="1200">
                          <a:solidFill>
                            <a:schemeClr val="dk1"/>
                          </a:solidFill>
                          <a:effectLst/>
                          <a:latin typeface="Arial" panose="020B0604020202020204" pitchFamily="34" charset="0"/>
                          <a:ea typeface="+mn-ea"/>
                          <a:cs typeface="Arial" panose="020B0604020202020204" pitchFamily="34" charset="0"/>
                        </a:rPr>
                        <a:t>Levodopa + carbidopa + entacapone (new intestinal gel formulation)</a:t>
                      </a:r>
                      <a:endParaRPr lang="en-GB" sz="140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a:effectLst/>
                          <a:latin typeface="Arial" panose="020B0604020202020204" pitchFamily="34" charset="0"/>
                          <a:ea typeface="Times New Roman" panose="02020603050405020304" pitchFamily="18" charset="0"/>
                          <a:cs typeface="Arial" panose="020B0604020202020204" pitchFamily="34" charset="0"/>
                        </a:rPr>
                        <a:t>Treatment of advanced Parkinson´s disease with severe motor fluctuations and hyperkinesia or dyskinesia when available oral combinations of Parkinson medicinal products have not given satisfactory results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RED (1,6)</a:t>
                      </a:r>
                      <a:endParaRPr lang="en-GB" sz="1400" b="0" i="0" u="none" strike="noStrike" kern="1200">
                        <a:solidFill>
                          <a:schemeClr val="dk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2">
                            <a:lumMod val="50000"/>
                          </a:schemeClr>
                        </a:solidFill>
                        <a:latin typeface="Arial" panose="020B0604020202020204" pitchFamily="34" charset="0"/>
                        <a:cs typeface="Arial" panose="020B0604020202020204" pitchFamily="34" charset="0"/>
                      </a:endParaRPr>
                    </a:p>
                  </a:txBody>
                  <a:tcPr>
                    <a:solidFill>
                      <a:srgbClr val="FF0000"/>
                    </a:solidFill>
                  </a:tcPr>
                </a:tc>
                <a:extLst>
                  <a:ext uri="{0D108BD9-81ED-4DB2-BD59-A6C34878D82A}">
                    <a16:rowId xmlns:a16="http://schemas.microsoft.com/office/drawing/2014/main" val="489038513"/>
                  </a:ext>
                </a:extLst>
              </a:tr>
              <a:tr h="790587">
                <a:tc>
                  <a:txBody>
                    <a:bodyPr/>
                    <a:lstStyle/>
                    <a:p>
                      <a:pPr marL="285750" lvl="0" indent="-285750">
                        <a:buFont typeface="Arial" panose="020B0604020202020204" pitchFamily="34" charset="0"/>
                        <a:buChar char="•"/>
                      </a:pPr>
                      <a:r>
                        <a:rPr lang="en-GB" sz="1400" b="1" i="0" kern="1200">
                          <a:solidFill>
                            <a:schemeClr val="dk1"/>
                          </a:solidFill>
                          <a:effectLst/>
                          <a:latin typeface="Arial" panose="020B0604020202020204" pitchFamily="34" charset="0"/>
                          <a:ea typeface="+mn-ea"/>
                          <a:cs typeface="Arial" panose="020B0604020202020204" pitchFamily="34" charset="0"/>
                        </a:rPr>
                        <a:t>Midazolam (licence change from use only in infants, children and adolescents)</a:t>
                      </a:r>
                      <a:endParaRPr lang="en-GB" sz="1400" b="1">
                        <a:latin typeface="Arial" panose="020B0604020202020204" pitchFamily="34" charset="0"/>
                        <a:cs typeface="Arial" panose="020B0604020202020204" pitchFamily="34" charset="0"/>
                      </a:endParaRPr>
                    </a:p>
                  </a:txBody>
                  <a:tcPr/>
                </a:tc>
                <a:tc>
                  <a:txBody>
                    <a:bodyPr/>
                    <a:lstStyle/>
                    <a:p>
                      <a:pPr>
                        <a:lnSpc>
                          <a:spcPct val="115000"/>
                        </a:lnSpc>
                      </a:pPr>
                      <a:r>
                        <a:rPr lang="en-GB" sz="1400" b="0" i="0" kern="1200">
                          <a:solidFill>
                            <a:schemeClr val="dk1"/>
                          </a:solidFill>
                          <a:effectLst/>
                          <a:latin typeface="Arial" panose="020B0604020202020204" pitchFamily="34" charset="0"/>
                          <a:ea typeface="+mn-ea"/>
                          <a:cs typeface="Arial" panose="020B0604020202020204" pitchFamily="34" charset="0"/>
                        </a:rPr>
                        <a:t>Treatment of prolonged, acute, convulsive seizures in adults, adolescents, children and infants aged ≥3 months</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AMBER  (1,3)</a:t>
                      </a:r>
                      <a:endParaRPr lang="en-GB" sz="1400" b="0" i="0" u="none" strike="noStrike" kern="120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2">
                            <a:lumMod val="50000"/>
                          </a:schemeClr>
                        </a:solidFill>
                        <a:latin typeface="Arial" panose="020B0604020202020204" pitchFamily="34" charset="0"/>
                        <a:cs typeface="Arial" panose="020B0604020202020204" pitchFamily="34" charset="0"/>
                      </a:endParaRPr>
                    </a:p>
                  </a:txBody>
                  <a:tcPr>
                    <a:solidFill>
                      <a:srgbClr val="FFC000"/>
                    </a:solidFill>
                  </a:tcPr>
                </a:tc>
                <a:extLst>
                  <a:ext uri="{0D108BD9-81ED-4DB2-BD59-A6C34878D82A}">
                    <a16:rowId xmlns:a16="http://schemas.microsoft.com/office/drawing/2014/main" val="1077288242"/>
                  </a:ext>
                </a:extLst>
              </a:tr>
              <a:tr h="1347838">
                <a:tc>
                  <a:txBody>
                    <a:bodyPr/>
                    <a:lstStyle/>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a:solidFill>
                            <a:srgbClr val="000000"/>
                          </a:solidFill>
                          <a:effectLst/>
                          <a:latin typeface="Arial" panose="020B0604020202020204" pitchFamily="34" charset="0"/>
                          <a:ea typeface="Calibri" panose="020F0502020204030204" pitchFamily="34" charset="0"/>
                          <a:cs typeface="Arial" panose="020B0604020202020204" pitchFamily="34" charset="0"/>
                        </a:rPr>
                        <a:t>Vibegron (new medicine)</a:t>
                      </a:r>
                      <a:endParaRPr lang="en-GB" sz="1400" b="1">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b="1">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b="1">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kern="1200">
                          <a:solidFill>
                            <a:schemeClr val="dk1"/>
                          </a:solidFill>
                          <a:effectLst/>
                          <a:latin typeface="Arial" panose="020B0604020202020204" pitchFamily="34" charset="0"/>
                          <a:ea typeface="+mn-ea"/>
                          <a:cs typeface="Arial" panose="020B0604020202020204" pitchFamily="34" charset="0"/>
                        </a:rPr>
                        <a:t>Symptomatic treatment of adults with overactive bladder syndrome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a:latin typeface="Arial" panose="020B0604020202020204" pitchFamily="34" charset="0"/>
                          <a:cs typeface="Arial" panose="020B0604020202020204" pitchFamily="34" charset="0"/>
                        </a:rPr>
                        <a:t>GREEN</a:t>
                      </a:r>
                    </a:p>
                  </a:txBody>
                  <a:tcPr>
                    <a:solidFill>
                      <a:srgbClr val="00B050"/>
                    </a:solidFill>
                  </a:tcPr>
                </a:tc>
                <a:extLst>
                  <a:ext uri="{0D108BD9-81ED-4DB2-BD59-A6C34878D82A}">
                    <a16:rowId xmlns:a16="http://schemas.microsoft.com/office/drawing/2014/main" val="4202288575"/>
                  </a:ext>
                </a:extLst>
              </a:tr>
            </a:tbl>
          </a:graphicData>
        </a:graphic>
      </p:graphicFrame>
      <p:sp>
        <p:nvSpPr>
          <p:cNvPr id="6" name="TextBox 5">
            <a:extLst>
              <a:ext uri="{FF2B5EF4-FFF2-40B4-BE49-F238E27FC236}">
                <a16:creationId xmlns:a16="http://schemas.microsoft.com/office/drawing/2014/main" id="{59BFF52C-E0E3-A8D0-AC57-1102B1DF2894}"/>
              </a:ext>
            </a:extLst>
          </p:cNvPr>
          <p:cNvSpPr txBox="1"/>
          <p:nvPr/>
        </p:nvSpPr>
        <p:spPr>
          <a:xfrm>
            <a:off x="1076056" y="5792160"/>
            <a:ext cx="10568442" cy="1015663"/>
          </a:xfrm>
          <a:prstGeom prst="rect">
            <a:avLst/>
          </a:prstGeom>
          <a:noFill/>
        </p:spPr>
        <p:txBody>
          <a:bodyPr wrap="square">
            <a:spAutoFit/>
          </a:bodyPr>
          <a:lstStyle/>
          <a:p>
            <a:pPr marL="342900" indent="-342900">
              <a:buFont typeface="Wingdings" pitchFamily="2" charset="2"/>
              <a:buChar char="§"/>
            </a:pPr>
            <a:r>
              <a:rPr lang="en-GB" sz="1200">
                <a:latin typeface="Calibri" panose="020F0502020204030204" pitchFamily="34" charset="0"/>
                <a:ea typeface="Calibri" panose="020F0502020204030204" pitchFamily="34" charset="0"/>
                <a:cs typeface="Calibri" panose="020F0502020204030204" pitchFamily="34" charset="0"/>
              </a:rPr>
              <a:t>To access both </a:t>
            </a:r>
            <a:r>
              <a:rPr lang="en-GB" sz="1200" b="1">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SY ICB TLDL </a:t>
            </a:r>
            <a:r>
              <a:rPr lang="en-GB" sz="1200">
                <a:latin typeface="Calibri" panose="020F0502020204030204" pitchFamily="34" charset="0"/>
                <a:ea typeface="Calibri" panose="020F0502020204030204" pitchFamily="34" charset="0"/>
                <a:cs typeface="Calibri" panose="020F0502020204030204" pitchFamily="34" charset="0"/>
              </a:rPr>
              <a:t>and Sheffield place TLDL: </a:t>
            </a:r>
            <a:r>
              <a:rPr lang="en-GB" sz="1200" b="1">
                <a:latin typeface="Calibri" panose="020F0502020204030204" pitchFamily="34" charset="0"/>
                <a:ea typeface="Calibri" panose="020F0502020204030204" pitchFamily="34" charset="0"/>
                <a:cs typeface="Calibri" panose="020F0502020204030204" pitchFamily="34" charset="0"/>
              </a:rPr>
              <a:t>Sheffield place intranet &gt; Medicines and Prescribing &gt; </a:t>
            </a:r>
            <a:r>
              <a:rPr lang="en-GB"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TLDL</a:t>
            </a:r>
            <a:r>
              <a:rPr lang="en-GB" sz="1200" b="1" u="sng">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p>
          <a:p>
            <a:pPr marL="342900" indent="-342900">
              <a:buFont typeface="Wingdings" pitchFamily="2" charset="2"/>
              <a:buChar char="§"/>
            </a:pPr>
            <a:endParaRPr lang="en-GB" sz="1200" b="1">
              <a:latin typeface="Calibri" panose="020F0502020204030204" pitchFamily="34" charset="0"/>
              <a:cs typeface="Calibri" panose="020F0502020204030204" pitchFamily="34" charset="0"/>
            </a:endParaRPr>
          </a:p>
          <a:p>
            <a:pPr marL="342900" indent="-342900">
              <a:buFont typeface="Wingdings" pitchFamily="2" charset="2"/>
              <a:buChar char="§"/>
            </a:pPr>
            <a:r>
              <a:rPr lang="en-GB" sz="1200">
                <a:latin typeface="Calibri" panose="020F0502020204030204" pitchFamily="34" charset="0"/>
                <a:cs typeface="Calibri" panose="020F0502020204030204" pitchFamily="34" charset="0"/>
              </a:rPr>
              <a:t>Optimise Rx will be updated with all IMOC approved TLDL changes.</a:t>
            </a:r>
          </a:p>
          <a:p>
            <a:endParaRPr lang="en-GB" sz="1200">
              <a:latin typeface="Calibri" panose="020F0502020204030204" pitchFamily="34" charset="0"/>
              <a:cs typeface="Calibri" panose="020F0502020204030204" pitchFamily="34" charset="0"/>
            </a:endParaRPr>
          </a:p>
          <a:p>
            <a:pPr marL="342900" indent="-342900">
              <a:buFont typeface="Wingdings" pitchFamily="2" charset="2"/>
              <a:buChar char="§"/>
            </a:pPr>
            <a:r>
              <a:rPr lang="en-GB" sz="1200">
                <a:latin typeface="Calibri" panose="020F0502020204030204" pitchFamily="34" charset="0"/>
                <a:cs typeface="Calibri" panose="020F0502020204030204" pitchFamily="34" charset="0"/>
              </a:rPr>
              <a:t>Avoid adding any RED medicines prescribed by hospital to patient’s repeat record. Add as ‘hospital only drug</a:t>
            </a:r>
            <a:r>
              <a:rPr lang="en-GB" sz="120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C14149CE-B2BC-C65B-9147-95AB9608D55F}"/>
              </a:ext>
            </a:extLst>
          </p:cNvPr>
          <p:cNvSpPr txBox="1"/>
          <p:nvPr/>
        </p:nvSpPr>
        <p:spPr>
          <a:xfrm>
            <a:off x="1881512" y="5397926"/>
            <a:ext cx="5761987" cy="299121"/>
          </a:xfrm>
          <a:prstGeom prst="rect">
            <a:avLst/>
          </a:prstGeom>
          <a:noFill/>
        </p:spPr>
        <p:txBody>
          <a:bodyPr wrap="square">
            <a:spAutoFit/>
          </a:bodyPr>
          <a:lstStyle/>
          <a:p>
            <a:pPr marL="0" indent="0" algn="ctr">
              <a:lnSpc>
                <a:spcPct val="120000"/>
              </a:lnSpc>
              <a:spcBef>
                <a:spcPts val="0"/>
              </a:spcBef>
              <a:buNone/>
            </a:pPr>
            <a:r>
              <a:rPr lang="en-GB" sz="1200" b="1">
                <a:solidFill>
                  <a:srgbClr val="0000FF"/>
                </a:solidFill>
                <a:latin typeface="Calibri" panose="020F0502020204030204" pitchFamily="34" charset="0"/>
                <a:ea typeface="Calibri" panose="020F0502020204030204" pitchFamily="34" charset="0"/>
                <a:cs typeface="Calibri" panose="020F0502020204030204" pitchFamily="34" charset="0"/>
              </a:rPr>
              <a:t>*** Please note:  SY ICB </a:t>
            </a:r>
            <a:r>
              <a:rPr lang="en-GB" sz="1200" b="1">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GREY</a:t>
            </a:r>
            <a:r>
              <a:rPr lang="en-GB" sz="1200" b="1">
                <a:solidFill>
                  <a:srgbClr val="0000FF"/>
                </a:solidFill>
                <a:effectLst/>
                <a:latin typeface="Calibri" panose="020F0502020204030204" pitchFamily="34" charset="0"/>
                <a:ea typeface="Calibri" panose="020F0502020204030204" pitchFamily="34" charset="0"/>
                <a:cs typeface="Calibri" panose="020F0502020204030204" pitchFamily="34" charset="0"/>
              </a:rPr>
              <a:t> TLS is equivalent to </a:t>
            </a:r>
            <a:r>
              <a:rPr lang="en-GB" sz="1200" b="1">
                <a:latin typeface="Calibri" panose="020F0502020204030204" pitchFamily="34" charset="0"/>
                <a:ea typeface="Calibri" panose="020F0502020204030204" pitchFamily="34" charset="0"/>
                <a:cs typeface="Calibri" panose="020F0502020204030204" pitchFamily="34" charset="0"/>
              </a:rPr>
              <a:t>BLACK</a:t>
            </a:r>
            <a:r>
              <a:rPr lang="en-GB" sz="1200" b="1">
                <a:solidFill>
                  <a:srgbClr val="0000FF"/>
                </a:solidFill>
                <a:latin typeface="Calibri" panose="020F0502020204030204" pitchFamily="34" charset="0"/>
                <a:ea typeface="Calibri" panose="020F0502020204030204" pitchFamily="34" charset="0"/>
                <a:cs typeface="Calibri" panose="020F0502020204030204" pitchFamily="34" charset="0"/>
              </a:rPr>
              <a:t> on Sheffield’s TLDL***</a:t>
            </a:r>
            <a:endParaRPr lang="en-GB" sz="1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Icon&#10;&#10;Description automatically generated">
            <a:extLst>
              <a:ext uri="{FF2B5EF4-FFF2-40B4-BE49-F238E27FC236}">
                <a16:creationId xmlns:a16="http://schemas.microsoft.com/office/drawing/2014/main" id="{F31AE4B5-F19A-F9BA-8C8F-2A3D18C6A7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85" y="47297"/>
            <a:ext cx="999369" cy="936000"/>
          </a:xfrm>
          <a:prstGeom prst="rect">
            <a:avLst/>
          </a:prstGeom>
        </p:spPr>
      </p:pic>
      <p:pic>
        <p:nvPicPr>
          <p:cNvPr id="10" name="Picture 9">
            <a:extLst>
              <a:ext uri="{FF2B5EF4-FFF2-40B4-BE49-F238E27FC236}">
                <a16:creationId xmlns:a16="http://schemas.microsoft.com/office/drawing/2014/main" id="{04DBC5D6-BEC2-C511-2C74-A2164B47DB9C}"/>
              </a:ext>
            </a:extLst>
          </p:cNvPr>
          <p:cNvPicPr>
            <a:picLocks noChangeAspect="1"/>
          </p:cNvPicPr>
          <p:nvPr/>
        </p:nvPicPr>
        <p:blipFill>
          <a:blip r:embed="rId8"/>
          <a:stretch>
            <a:fillRect/>
          </a:stretch>
        </p:blipFill>
        <p:spPr>
          <a:xfrm>
            <a:off x="20882" y="5838703"/>
            <a:ext cx="1055174" cy="972000"/>
          </a:xfrm>
          <a:prstGeom prst="rect">
            <a:avLst/>
          </a:prstGeom>
        </p:spPr>
      </p:pic>
    </p:spTree>
    <p:extLst>
      <p:ext uri="{BB962C8B-B14F-4D97-AF65-F5344CB8AC3E}">
        <p14:creationId xmlns:p14="http://schemas.microsoft.com/office/powerpoint/2010/main" val="127305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7D52DD08-5490-E36D-E115-4D5D80995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5A234E30-025C-C1FA-5461-9619733BD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8" name="TextBox 7">
            <a:extLst>
              <a:ext uri="{FF2B5EF4-FFF2-40B4-BE49-F238E27FC236}">
                <a16:creationId xmlns:a16="http://schemas.microsoft.com/office/drawing/2014/main" id="{8C375A3C-2D8B-1459-F402-C65C5E9CBEC9}"/>
              </a:ext>
            </a:extLst>
          </p:cNvPr>
          <p:cNvSpPr txBox="1"/>
          <p:nvPr/>
        </p:nvSpPr>
        <p:spPr>
          <a:xfrm>
            <a:off x="447092" y="1516011"/>
            <a:ext cx="11743545" cy="55707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b="1">
              <a:solidFill>
                <a:schemeClr val="accent1"/>
              </a:solidFill>
              <a:effectLst/>
              <a:latin typeface="Arial" panose="020B0604020202020204" pitchFamily="34" charset="0"/>
              <a:ea typeface="Calibri" panose="020F0502020204030204" pitchFamily="34" charset="0"/>
            </a:endParaRPr>
          </a:p>
          <a:p>
            <a:r>
              <a:rPr lang="en-GB" sz="2000" b="1">
                <a:solidFill>
                  <a:srgbClr val="000000"/>
                </a:solidFill>
                <a:effectLst/>
                <a:latin typeface="Arial"/>
                <a:ea typeface="Calibri" panose="020F0502020204030204" pitchFamily="34" charset="0"/>
                <a:cs typeface="Arial"/>
              </a:rPr>
              <a:t>Background:</a:t>
            </a:r>
          </a:p>
          <a:p>
            <a:endParaRPr lang="en-GB" sz="2000" b="1">
              <a:solidFill>
                <a:srgbClr val="000000"/>
              </a:solidFill>
              <a:effectLst/>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r>
              <a:rPr lang="en-GB" sz="2000">
                <a:solidFill>
                  <a:srgbClr val="000000"/>
                </a:solidFill>
                <a:effectLst/>
                <a:latin typeface="Arial"/>
                <a:ea typeface="Calibri" panose="020F0502020204030204" pitchFamily="34" charset="0"/>
                <a:cs typeface="Arial"/>
              </a:rPr>
              <a:t>DMARD (clinical system) searches (DMARD toolkit) have been developed by IT &amp; MOT and</a:t>
            </a:r>
            <a:r>
              <a:rPr lang="en-GB" sz="2000">
                <a:solidFill>
                  <a:srgbClr val="000000"/>
                </a:solidFill>
                <a:latin typeface="Arial"/>
                <a:ea typeface="Calibri" panose="020F0502020204030204" pitchFamily="34" charset="0"/>
                <a:cs typeface="Arial"/>
              </a:rPr>
              <a:t> </a:t>
            </a:r>
            <a:r>
              <a:rPr lang="en-GB" sz="2000">
                <a:effectLst/>
                <a:latin typeface="Arial"/>
                <a:ea typeface="Calibri" panose="020F0502020204030204" pitchFamily="34" charset="0"/>
                <a:cs typeface="Arial"/>
              </a:rPr>
              <a:t>are published on SystmOne &amp; EMIS web. </a:t>
            </a:r>
          </a:p>
          <a:p>
            <a:pPr marL="342900" indent="-342900">
              <a:buFont typeface="Arial" panose="020B0604020202020204" pitchFamily="34" charset="0"/>
              <a:buChar char="•"/>
            </a:pPr>
            <a:r>
              <a:rPr lang="en-GB" sz="2000">
                <a:effectLst/>
                <a:latin typeface="Arial"/>
                <a:ea typeface="Calibri" panose="020F0502020204030204" pitchFamily="34" charset="0"/>
                <a:cs typeface="Arial"/>
              </a:rPr>
              <a:t>They </a:t>
            </a:r>
            <a:r>
              <a:rPr lang="en-GB" sz="2000">
                <a:solidFill>
                  <a:srgbClr val="000000"/>
                </a:solidFill>
                <a:effectLst/>
                <a:latin typeface="Arial"/>
                <a:ea typeface="Calibri" panose="020F0502020204030204" pitchFamily="34" charset="0"/>
                <a:cs typeface="Arial"/>
              </a:rPr>
              <a:t>identify  whether:</a:t>
            </a:r>
            <a:endParaRPr lang="en-GB" sz="2000">
              <a:effectLst/>
              <a:latin typeface="Arial"/>
              <a:ea typeface="Calibri" panose="020F0502020204030204" pitchFamily="34" charset="0"/>
              <a:cs typeface="Arial"/>
            </a:endParaRPr>
          </a:p>
          <a:p>
            <a:pPr marL="800100" lvl="1" indent="-342900">
              <a:buFont typeface="Courier New" panose="02070309020205020404" pitchFamily="49" charset="0"/>
              <a:buChar char="o"/>
              <a:tabLst>
                <a:tab pos="457200" algn="l"/>
              </a:tabLst>
            </a:pPr>
            <a:r>
              <a:rPr lang="en-GB" sz="2000">
                <a:effectLst/>
                <a:latin typeface="Arial"/>
                <a:ea typeface="Times New Roman" panose="02020603050405020304" pitchFamily="18" charset="0"/>
                <a:cs typeface="Arial"/>
              </a:rPr>
              <a:t>a patient is monitored / reviewed in primary care or secondary care</a:t>
            </a:r>
            <a:endParaRPr lang="en-GB" sz="2000">
              <a:effectLst/>
              <a:latin typeface="Arial"/>
              <a:ea typeface="Calibri" panose="020F0502020204030204" pitchFamily="34" charset="0"/>
              <a:cs typeface="Arial"/>
            </a:endParaRPr>
          </a:p>
          <a:p>
            <a:pPr marL="800100" lvl="1" indent="-342900">
              <a:buFont typeface="Courier New" panose="02070309020205020404" pitchFamily="49" charset="0"/>
              <a:buChar char="o"/>
              <a:tabLst>
                <a:tab pos="457200" algn="l"/>
              </a:tabLst>
            </a:pPr>
            <a:r>
              <a:rPr lang="en-GB" sz="2000">
                <a:effectLst/>
                <a:latin typeface="Arial"/>
                <a:ea typeface="Times New Roman" panose="02020603050405020304" pitchFamily="18" charset="0"/>
                <a:cs typeface="Arial"/>
              </a:rPr>
              <a:t>the relevant monitoring has taken place </a:t>
            </a:r>
            <a:endParaRPr lang="en-GB" sz="2000">
              <a:effectLst/>
              <a:latin typeface="Arial"/>
              <a:ea typeface="Calibri" panose="020F0502020204030204" pitchFamily="34" charset="0"/>
              <a:cs typeface="Arial"/>
            </a:endParaRPr>
          </a:p>
          <a:p>
            <a:pPr marL="800100" lvl="1" indent="-342900">
              <a:buFont typeface="Courier New" panose="02070309020205020404" pitchFamily="49" charset="0"/>
              <a:buChar char="o"/>
              <a:tabLst>
                <a:tab pos="457200" algn="l"/>
              </a:tabLst>
            </a:pPr>
            <a:r>
              <a:rPr lang="en-GB" sz="2000">
                <a:effectLst/>
                <a:latin typeface="Arial"/>
                <a:ea typeface="Times New Roman" panose="02020603050405020304" pitchFamily="18" charset="0"/>
                <a:cs typeface="Arial"/>
              </a:rPr>
              <a:t>the records are being coded appropriately</a:t>
            </a:r>
            <a:endParaRPr lang="en-GB" sz="2000">
              <a:effectLst/>
              <a:latin typeface="Arial"/>
              <a:ea typeface="Calibri" panose="020F0502020204030204" pitchFamily="34" charset="0"/>
              <a:cs typeface="Arial"/>
            </a:endParaRPr>
          </a:p>
          <a:p>
            <a:pPr marL="800100" lvl="1" indent="-342900">
              <a:buFont typeface="Courier New" panose="02070309020205020404" pitchFamily="49" charset="0"/>
              <a:buChar char="o"/>
              <a:tabLst>
                <a:tab pos="457200" algn="l"/>
              </a:tabLst>
            </a:pPr>
            <a:r>
              <a:rPr lang="en-GB" sz="2000">
                <a:effectLst/>
                <a:latin typeface="Arial"/>
                <a:ea typeface="Times New Roman" panose="02020603050405020304" pitchFamily="18" charset="0"/>
                <a:cs typeface="Arial"/>
              </a:rPr>
              <a:t>there is a robust recall system in place to ensure appropriate monitoring is taking place</a:t>
            </a:r>
            <a:endParaRPr lang="en-GB" sz="2000">
              <a:effectLst/>
              <a:latin typeface="Arial"/>
              <a:ea typeface="Calibri" panose="020F0502020204030204" pitchFamily="34" charset="0"/>
              <a:cs typeface="Arial"/>
            </a:endParaRPr>
          </a:p>
          <a:p>
            <a:endParaRPr lang="en-GB" sz="2000">
              <a:effectLst/>
              <a:latin typeface="Arial" panose="020B0604020202020204" pitchFamily="34" charset="0"/>
              <a:ea typeface="Calibri" panose="020F0502020204030204" pitchFamily="34" charset="0"/>
              <a:cs typeface="Arial" panose="020B0604020202020204" pitchFamily="34" charset="0"/>
            </a:endParaRPr>
          </a:p>
          <a:p>
            <a:r>
              <a:rPr lang="en-GB" sz="2000">
                <a:solidFill>
                  <a:srgbClr val="000000"/>
                </a:solidFill>
                <a:effectLst/>
                <a:latin typeface="Arial"/>
                <a:ea typeface="Calibri" panose="020F0502020204030204" pitchFamily="34" charset="0"/>
                <a:cs typeface="Arial"/>
              </a:rPr>
              <a:t>The Sheffield DMARD monitoring template uses codes that are consistent with the DMARD toolkit searches, and (unlike the Ardens DMARD templates) it aligns with the current Sheffield DMARD shared care protocols (SCPs)</a:t>
            </a:r>
            <a:r>
              <a:rPr lang="en-GB" sz="2000">
                <a:solidFill>
                  <a:srgbClr val="000000"/>
                </a:solidFill>
                <a:latin typeface="Arial"/>
                <a:ea typeface="Calibri" panose="020F0502020204030204" pitchFamily="34" charset="0"/>
                <a:cs typeface="Arial"/>
              </a:rPr>
              <a:t> </a:t>
            </a:r>
          </a:p>
          <a:p>
            <a:endParaRPr lang="en-GB" sz="2000">
              <a:effectLst/>
              <a:latin typeface="Arial" panose="020B0604020202020204" pitchFamily="34" charset="0"/>
              <a:ea typeface="Calibri" panose="020F0502020204030204" pitchFamily="34" charset="0"/>
              <a:cs typeface="Arial" panose="020B0604020202020204" pitchFamily="34" charset="0"/>
            </a:endParaRPr>
          </a:p>
          <a:p>
            <a:r>
              <a:rPr lang="en-GB" sz="1800">
                <a:effectLst/>
                <a:latin typeface="Arial" panose="020B0604020202020204" pitchFamily="34" charset="0"/>
                <a:ea typeface="Calibri" panose="020F0502020204030204" pitchFamily="34" charset="0"/>
                <a:cs typeface="Arial" panose="020B0604020202020204" pitchFamily="34" charset="0"/>
              </a:rPr>
              <a:t>N.B. There are issues with the availability of test results (the ICE download saga),  communication from other providers, completeness of entries made by practices – and all of these contribute to the results of the Toolkit</a:t>
            </a:r>
            <a:endParaRPr lang="en-GB" sz="2400">
              <a:effectLst/>
              <a:latin typeface="Arial" panose="020B0604020202020204" pitchFamily="34" charset="0"/>
              <a:ea typeface="Calibri" panose="020F0502020204030204" pitchFamily="34" charset="0"/>
              <a:cs typeface="Arial" panose="020B0604020202020204" pitchFamily="34" charset="0"/>
            </a:endParaRPr>
          </a:p>
          <a:p>
            <a:endParaRPr lang="en-US" sz="2000">
              <a:latin typeface="Calibri"/>
              <a:ea typeface="Calibri"/>
              <a:cs typeface="Calibri"/>
            </a:endParaRPr>
          </a:p>
        </p:txBody>
      </p:sp>
      <p:sp>
        <p:nvSpPr>
          <p:cNvPr id="10" name="TextBox 9">
            <a:extLst>
              <a:ext uri="{FF2B5EF4-FFF2-40B4-BE49-F238E27FC236}">
                <a16:creationId xmlns:a16="http://schemas.microsoft.com/office/drawing/2014/main" id="{BF46207A-82B8-5F31-936E-BEA4C6963D1C}"/>
              </a:ext>
            </a:extLst>
          </p:cNvPr>
          <p:cNvSpPr txBox="1"/>
          <p:nvPr/>
        </p:nvSpPr>
        <p:spPr>
          <a:xfrm>
            <a:off x="1540487" y="346460"/>
            <a:ext cx="92925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chemeClr val="tx2">
                    <a:lumMod val="50000"/>
                    <a:lumOff val="50000"/>
                  </a:schemeClr>
                </a:solidFill>
                <a:effectLst/>
                <a:latin typeface="Arial"/>
                <a:ea typeface="Calibri" panose="020F0502020204030204" pitchFamily="34" charset="0"/>
                <a:cs typeface="Arial"/>
              </a:rPr>
              <a:t>Analysis of DMARD Clinical System Searches – A Reminder</a:t>
            </a:r>
          </a:p>
        </p:txBody>
      </p:sp>
    </p:spTree>
    <p:extLst>
      <p:ext uri="{BB962C8B-B14F-4D97-AF65-F5344CB8AC3E}">
        <p14:creationId xmlns:p14="http://schemas.microsoft.com/office/powerpoint/2010/main" val="1131832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3E0283-D87A-68FE-3A76-89E7A82CFD83}"/>
              </a:ext>
            </a:extLst>
          </p:cNvPr>
          <p:cNvSpPr>
            <a:spLocks noGrp="1"/>
          </p:cNvSpPr>
          <p:nvPr>
            <p:ph idx="1"/>
          </p:nvPr>
        </p:nvSpPr>
        <p:spPr>
          <a:xfrm>
            <a:off x="350564" y="1197655"/>
            <a:ext cx="11293875" cy="5448680"/>
          </a:xfrm>
        </p:spPr>
        <p:txBody>
          <a:bodyPr vert="horz" lIns="91440" tIns="45720" rIns="91440" bIns="45720" rtlCol="0" anchor="t">
            <a:normAutofit/>
          </a:bodyPr>
          <a:lstStyle/>
          <a:p>
            <a:pPr marL="0" indent="0" algn="ctr">
              <a:buNone/>
            </a:pPr>
            <a:r>
              <a:rPr lang="en-GB" sz="2200" b="1">
                <a:solidFill>
                  <a:schemeClr val="tx2">
                    <a:lumMod val="50000"/>
                    <a:lumOff val="50000"/>
                  </a:schemeClr>
                </a:solidFill>
                <a:effectLst/>
                <a:latin typeface="Arial"/>
                <a:ea typeface="Calibri"/>
                <a:cs typeface="Arial"/>
              </a:rPr>
              <a:t>   MOT in 2023 supported GP practices with the following:</a:t>
            </a:r>
            <a:endParaRPr lang="en-GB" sz="2200">
              <a:solidFill>
                <a:schemeClr val="tx2">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a:p>
            <a:pPr lvl="0">
              <a:tabLst>
                <a:tab pos="457200" algn="l"/>
              </a:tabLst>
            </a:pPr>
            <a:r>
              <a:rPr lang="en-GB" sz="2200">
                <a:effectLst/>
                <a:latin typeface="Arial"/>
                <a:ea typeface="Times New Roman" panose="02020603050405020304" pitchFamily="18" charset="0"/>
                <a:cs typeface="Arial"/>
              </a:rPr>
              <a:t>Discussed the Sheffield </a:t>
            </a:r>
            <a:r>
              <a:rPr lang="en-GB" sz="2200" b="1">
                <a:effectLst/>
                <a:latin typeface="Arial"/>
                <a:ea typeface="Times New Roman" panose="02020603050405020304" pitchFamily="18" charset="0"/>
                <a:cs typeface="Arial"/>
              </a:rPr>
              <a:t>DMARD monitoring template </a:t>
            </a:r>
            <a:r>
              <a:rPr lang="en-GB" sz="2200">
                <a:effectLst/>
                <a:latin typeface="Arial"/>
                <a:ea typeface="Times New Roman" panose="02020603050405020304" pitchFamily="18" charset="0"/>
                <a:cs typeface="Arial"/>
              </a:rPr>
              <a:t>and </a:t>
            </a:r>
            <a:r>
              <a:rPr lang="en-GB" sz="2200" b="1">
                <a:effectLst/>
                <a:latin typeface="Arial"/>
                <a:ea typeface="Times New Roman" panose="02020603050405020304" pitchFamily="18" charset="0"/>
                <a:cs typeface="Arial"/>
              </a:rPr>
              <a:t>DMARD toolkit </a:t>
            </a:r>
            <a:r>
              <a:rPr lang="en-GB" sz="2200">
                <a:effectLst/>
                <a:latin typeface="Arial"/>
                <a:ea typeface="Times New Roman" panose="02020603050405020304" pitchFamily="18" charset="0"/>
                <a:cs typeface="Arial"/>
              </a:rPr>
              <a:t>with key GP practice personnel involved with DMARDs, to promote awareness, advantages, how to access and how to use.</a:t>
            </a:r>
          </a:p>
          <a:p>
            <a:pPr marL="0" lvl="0" indent="0">
              <a:buNone/>
              <a:tabLst>
                <a:tab pos="457200" algn="l"/>
              </a:tabLst>
            </a:pPr>
            <a:endParaRPr lang="en-GB" sz="2200">
              <a:effectLst/>
              <a:latin typeface="Arial"/>
              <a:ea typeface="Calibri" panose="020F0502020204030204" pitchFamily="34" charset="0"/>
              <a:cs typeface="Arial"/>
            </a:endParaRPr>
          </a:p>
          <a:p>
            <a:pPr>
              <a:tabLst>
                <a:tab pos="457200" algn="l"/>
              </a:tabLst>
            </a:pPr>
            <a:r>
              <a:rPr lang="en-GB" sz="2200">
                <a:effectLst/>
                <a:latin typeface="Arial"/>
                <a:ea typeface="Times New Roman" panose="02020603050405020304" pitchFamily="18" charset="0"/>
                <a:cs typeface="Arial"/>
              </a:rPr>
              <a:t>Provided GP practices with a snapshot as to whether patients are up to date with current blood monitoring of DMARDs by running the DMARD toolkit searches and reviewing at least </a:t>
            </a:r>
            <a:r>
              <a:rPr lang="en-GB" sz="2200" b="1">
                <a:effectLst/>
                <a:latin typeface="Arial"/>
                <a:ea typeface="Times New Roman" panose="02020603050405020304" pitchFamily="18" charset="0"/>
                <a:cs typeface="Arial"/>
              </a:rPr>
              <a:t>10 </a:t>
            </a:r>
            <a:r>
              <a:rPr lang="en-GB" sz="2200">
                <a:effectLst/>
                <a:latin typeface="Arial"/>
                <a:ea typeface="Times New Roman" panose="02020603050405020304" pitchFamily="18" charset="0"/>
                <a:cs typeface="Arial"/>
              </a:rPr>
              <a:t>patients on DMARDs</a:t>
            </a:r>
            <a:r>
              <a:rPr lang="en-GB" sz="2200">
                <a:latin typeface="Arial"/>
                <a:ea typeface="Times New Roman" panose="02020603050405020304" pitchFamily="18" charset="0"/>
                <a:cs typeface="Arial"/>
              </a:rPr>
              <a:t> in each practice</a:t>
            </a:r>
          </a:p>
          <a:p>
            <a:pPr marL="0" indent="0">
              <a:buNone/>
              <a:tabLst>
                <a:tab pos="457200" algn="l"/>
              </a:tabLst>
            </a:pPr>
            <a:endParaRPr lang="en-GB" sz="2200">
              <a:effectLst/>
              <a:latin typeface="Arial" panose="020B0604020202020204" pitchFamily="34" charset="0"/>
              <a:ea typeface="Calibri" panose="020F0502020204030204" pitchFamily="34" charset="0"/>
              <a:cs typeface="Arial" panose="020B0604020202020204" pitchFamily="34" charset="0"/>
            </a:endParaRPr>
          </a:p>
          <a:p>
            <a:pPr lvl="0">
              <a:tabLst>
                <a:tab pos="457200" algn="l"/>
              </a:tabLst>
            </a:pPr>
            <a:r>
              <a:rPr lang="en-GB" sz="2200">
                <a:effectLst/>
                <a:latin typeface="Arial"/>
                <a:ea typeface="Times New Roman" panose="02020603050405020304" pitchFamily="18" charset="0"/>
                <a:cs typeface="Arial"/>
              </a:rPr>
              <a:t>Ensured that GP practices are testing for extended LFTs and CRPs, so signposted GP practices to short cut on ICE via “Primary care sets”</a:t>
            </a:r>
          </a:p>
          <a:p>
            <a:pPr marL="0" lvl="0" indent="0">
              <a:buNone/>
              <a:tabLst>
                <a:tab pos="457200" algn="l"/>
              </a:tabLst>
            </a:pPr>
            <a:endParaRPr lang="en-GB" sz="2200">
              <a:effectLst/>
              <a:latin typeface="Arial"/>
              <a:ea typeface="Calibri" panose="020F0502020204030204" pitchFamily="34" charset="0"/>
              <a:cs typeface="Arial"/>
            </a:endParaRPr>
          </a:p>
          <a:p>
            <a:pPr lvl="0">
              <a:tabLst>
                <a:tab pos="457200" algn="l"/>
              </a:tabLst>
            </a:pPr>
            <a:r>
              <a:rPr lang="en-GB" sz="2200">
                <a:effectLst/>
                <a:latin typeface="Arial"/>
                <a:ea typeface="Times New Roman" panose="02020603050405020304" pitchFamily="18" charset="0"/>
                <a:cs typeface="Arial"/>
              </a:rPr>
              <a:t>Discussed the results of the searches and analysed / highlighted any patients overdue/ any anomalies with the GP Prescribing Lead</a:t>
            </a:r>
            <a:endParaRPr lang="en-GB" sz="2200">
              <a:effectLst/>
              <a:latin typeface="Arial"/>
              <a:ea typeface="Calibri" panose="020F0502020204030204" pitchFamily="34" charset="0"/>
              <a:cs typeface="Arial"/>
            </a:endParaRPr>
          </a:p>
          <a:p>
            <a:pPr marL="0" indent="0">
              <a:buNone/>
            </a:pPr>
            <a:endParaRPr lang="en-GB" sz="1800">
              <a:effectLst/>
              <a:latin typeface="Calibri" panose="020F0502020204030204" pitchFamily="34" charset="0"/>
              <a:ea typeface="Calibri" panose="020F0502020204030204" pitchFamily="34" charset="0"/>
            </a:endParaRPr>
          </a:p>
          <a:p>
            <a:endParaRPr lang="en-GB">
              <a:latin typeface="Arial" panose="020B0604020202020204" pitchFamily="34" charset="0"/>
              <a:cs typeface="Arial" panose="020B0604020202020204" pitchFamily="34" charset="0"/>
            </a:endParaRPr>
          </a:p>
        </p:txBody>
      </p:sp>
      <p:pic>
        <p:nvPicPr>
          <p:cNvPr id="2" name="Picture 1" descr="Icon&#10;&#10;Description automatically generated">
            <a:extLst>
              <a:ext uri="{FF2B5EF4-FFF2-40B4-BE49-F238E27FC236}">
                <a16:creationId xmlns:a16="http://schemas.microsoft.com/office/drawing/2014/main" id="{36CB1D4F-BE3A-8C81-D088-440C37517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4" name="Picture 3" descr="Text&#10;&#10;Description automatically generated with low confidence">
            <a:extLst>
              <a:ext uri="{FF2B5EF4-FFF2-40B4-BE49-F238E27FC236}">
                <a16:creationId xmlns:a16="http://schemas.microsoft.com/office/drawing/2014/main" id="{96CF3A1B-1ECB-C5DE-97BA-53DEC1EBA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Tree>
    <p:extLst>
      <p:ext uri="{BB962C8B-B14F-4D97-AF65-F5344CB8AC3E}">
        <p14:creationId xmlns:p14="http://schemas.microsoft.com/office/powerpoint/2010/main" val="98968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35C6A3A7-289C-447F-AA20-791F8A96DF4C}"/>
              </a:ext>
            </a:extLst>
          </p:cNvPr>
          <p:cNvSpPr txBox="1">
            <a:spLocks/>
          </p:cNvSpPr>
          <p:nvPr/>
        </p:nvSpPr>
        <p:spPr>
          <a:xfrm>
            <a:off x="1553491" y="219107"/>
            <a:ext cx="8769069" cy="7211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a:solidFill>
                  <a:schemeClr val="tx2">
                    <a:lumMod val="50000"/>
                    <a:lumOff val="50000"/>
                  </a:schemeClr>
                </a:solidFill>
                <a:latin typeface="Arial" panose="020B0604020202020204" pitchFamily="34" charset="0"/>
                <a:cs typeface="Arial" panose="020B0604020202020204" pitchFamily="34" charset="0"/>
              </a:rPr>
              <a:t>Interventions /  Problems with Shared Care of DMARDs</a:t>
            </a:r>
          </a:p>
        </p:txBody>
      </p:sp>
      <p:sp>
        <p:nvSpPr>
          <p:cNvPr id="12" name="Content Placeholder 1">
            <a:extLst>
              <a:ext uri="{FF2B5EF4-FFF2-40B4-BE49-F238E27FC236}">
                <a16:creationId xmlns:a16="http://schemas.microsoft.com/office/drawing/2014/main" id="{13720D14-C604-4643-925A-870FD2D8A66C}"/>
              </a:ext>
            </a:extLst>
          </p:cNvPr>
          <p:cNvSpPr txBox="1">
            <a:spLocks/>
          </p:cNvSpPr>
          <p:nvPr/>
        </p:nvSpPr>
        <p:spPr>
          <a:xfrm>
            <a:off x="333376" y="970193"/>
            <a:ext cx="10166990" cy="54612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a:effectLst/>
              <a:latin typeface="Calibri" panose="020F0502020204030204" pitchFamily="34" charset="0"/>
              <a:ea typeface="Calibri" panose="020F0502020204030204" pitchFamily="34" charset="0"/>
            </a:endParaRPr>
          </a:p>
        </p:txBody>
      </p:sp>
      <p:sp>
        <p:nvSpPr>
          <p:cNvPr id="5" name="Content Placeholder 1">
            <a:extLst>
              <a:ext uri="{FF2B5EF4-FFF2-40B4-BE49-F238E27FC236}">
                <a16:creationId xmlns:a16="http://schemas.microsoft.com/office/drawing/2014/main" id="{397A43C3-48C2-45B7-9D71-CC6D145873A2}"/>
              </a:ext>
            </a:extLst>
          </p:cNvPr>
          <p:cNvSpPr txBox="1">
            <a:spLocks/>
          </p:cNvSpPr>
          <p:nvPr/>
        </p:nvSpPr>
        <p:spPr>
          <a:xfrm>
            <a:off x="333376" y="1034657"/>
            <a:ext cx="11525534" cy="571410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2200">
                <a:effectLst/>
                <a:latin typeface="Arial"/>
                <a:ea typeface="Calibri"/>
                <a:cs typeface="Arial"/>
              </a:rPr>
              <a:t>Patient </a:t>
            </a:r>
            <a:r>
              <a:rPr lang="en-GB" sz="2200">
                <a:latin typeface="Arial"/>
                <a:ea typeface="Calibri"/>
                <a:cs typeface="Arial"/>
              </a:rPr>
              <a:t>identified as being overdue </a:t>
            </a:r>
            <a:r>
              <a:rPr lang="en-GB" sz="2200">
                <a:effectLst/>
                <a:latin typeface="Arial"/>
                <a:ea typeface="Calibri"/>
                <a:cs typeface="Arial"/>
              </a:rPr>
              <a:t>with blood monitoring</a:t>
            </a:r>
            <a:r>
              <a:rPr lang="en-GB" sz="2200">
                <a:latin typeface="Arial"/>
                <a:ea typeface="Calibri"/>
                <a:cs typeface="Arial"/>
              </a:rPr>
              <a:t> or </a:t>
            </a:r>
            <a:r>
              <a:rPr lang="en-GB" sz="2200">
                <a:latin typeface="Arial"/>
                <a:cs typeface="Arial"/>
              </a:rPr>
              <a:t>incorrect test </a:t>
            </a:r>
            <a:r>
              <a:rPr lang="en-GB" sz="2200">
                <a:latin typeface="Arial"/>
                <a:ea typeface="Calibri"/>
                <a:cs typeface="Arial"/>
              </a:rPr>
              <a:t>ordered (e.g., LFTs ordered instead of extended LFTs) .</a:t>
            </a:r>
            <a:endParaRPr lang="en-GB" sz="2200">
              <a:effectLst/>
              <a:latin typeface="Arial" panose="020B0604020202020204" pitchFamily="34" charset="0"/>
              <a:ea typeface="Calibri"/>
              <a:cs typeface="Arial" panose="020B0604020202020204" pitchFamily="34" charset="0"/>
            </a:endParaRPr>
          </a:p>
          <a:p>
            <a:pPr>
              <a:spcBef>
                <a:spcPts val="600"/>
              </a:spcBef>
            </a:pPr>
            <a:endParaRPr lang="en-GB" sz="2200">
              <a:effectLst/>
              <a:latin typeface="Arial" panose="020B0604020202020204" pitchFamily="34" charset="0"/>
              <a:ea typeface="Calibri" panose="020F0502020204030204" pitchFamily="34" charset="0"/>
              <a:cs typeface="Arial" panose="020B0604020202020204" pitchFamily="34" charset="0"/>
            </a:endParaRPr>
          </a:p>
          <a:p>
            <a:pPr>
              <a:spcBef>
                <a:spcPts val="600"/>
              </a:spcBef>
            </a:pPr>
            <a:r>
              <a:rPr lang="en-GB" sz="2200">
                <a:effectLst/>
                <a:latin typeface="Arial"/>
                <a:ea typeface="Calibri"/>
                <a:cs typeface="Arial"/>
              </a:rPr>
              <a:t>Patient prescribed methotrexate by the GP without record of a shared care agreement in </a:t>
            </a:r>
            <a:r>
              <a:rPr lang="en-GB" sz="2200">
                <a:latin typeface="Arial"/>
                <a:ea typeface="Calibri"/>
                <a:cs typeface="Arial"/>
              </a:rPr>
              <a:t>clinical records </a:t>
            </a:r>
          </a:p>
          <a:p>
            <a:pPr>
              <a:spcBef>
                <a:spcPts val="600"/>
              </a:spcBef>
            </a:pPr>
            <a:endParaRPr lang="en-GB" sz="2200">
              <a:effectLst/>
              <a:latin typeface="Arial" panose="020B0604020202020204" pitchFamily="34" charset="0"/>
              <a:ea typeface="Calibri" panose="020F0502020204030204" pitchFamily="34" charset="0"/>
              <a:cs typeface="Arial" panose="020B0604020202020204" pitchFamily="34" charset="0"/>
            </a:endParaRPr>
          </a:p>
          <a:p>
            <a:pPr>
              <a:spcBef>
                <a:spcPts val="600"/>
              </a:spcBef>
            </a:pPr>
            <a:r>
              <a:rPr lang="en-GB" sz="2200">
                <a:effectLst/>
                <a:latin typeface="Arial"/>
                <a:ea typeface="Calibri"/>
                <a:cs typeface="Arial"/>
              </a:rPr>
              <a:t>Dose of methotrexate </a:t>
            </a:r>
            <a:r>
              <a:rPr lang="en-GB" sz="2200">
                <a:latin typeface="Arial"/>
                <a:ea typeface="Calibri"/>
                <a:cs typeface="Arial"/>
              </a:rPr>
              <a:t>changed </a:t>
            </a:r>
            <a:r>
              <a:rPr lang="en-GB" sz="2200">
                <a:effectLst/>
                <a:latin typeface="Arial"/>
                <a:ea typeface="Calibri"/>
                <a:cs typeface="Arial"/>
              </a:rPr>
              <a:t>by</a:t>
            </a:r>
            <a:r>
              <a:rPr lang="en-GB" sz="2200">
                <a:latin typeface="Arial"/>
                <a:ea typeface="Calibri"/>
                <a:cs typeface="Arial"/>
              </a:rPr>
              <a:t> rheumatologist, </a:t>
            </a:r>
            <a:r>
              <a:rPr lang="en-GB" sz="2200">
                <a:effectLst/>
                <a:latin typeface="Arial"/>
                <a:ea typeface="Calibri"/>
                <a:cs typeface="Arial"/>
              </a:rPr>
              <a:t>but methotrexate</a:t>
            </a:r>
            <a:r>
              <a:rPr lang="en-GB" sz="2200">
                <a:latin typeface="Arial"/>
                <a:ea typeface="Calibri"/>
                <a:cs typeface="Arial"/>
              </a:rPr>
              <a:t> </a:t>
            </a:r>
            <a:r>
              <a:rPr lang="en-GB" sz="2200">
                <a:effectLst/>
                <a:latin typeface="Arial"/>
                <a:ea typeface="Calibri"/>
                <a:cs typeface="Arial"/>
              </a:rPr>
              <a:t>continued</a:t>
            </a:r>
            <a:r>
              <a:rPr lang="en-GB" sz="2200">
                <a:latin typeface="Arial"/>
                <a:ea typeface="Calibri"/>
                <a:cs typeface="Arial"/>
              </a:rPr>
              <a:t> </a:t>
            </a:r>
            <a:r>
              <a:rPr lang="en-GB" sz="2200">
                <a:effectLst/>
                <a:latin typeface="Arial"/>
                <a:ea typeface="Calibri"/>
                <a:cs typeface="Arial"/>
              </a:rPr>
              <a:t>to</a:t>
            </a:r>
            <a:r>
              <a:rPr lang="en-GB" sz="2200">
                <a:latin typeface="Arial"/>
                <a:ea typeface="Calibri"/>
                <a:cs typeface="Arial"/>
              </a:rPr>
              <a:t> </a:t>
            </a:r>
            <a:r>
              <a:rPr lang="en-GB" sz="2200">
                <a:effectLst/>
                <a:latin typeface="Arial"/>
                <a:ea typeface="Calibri"/>
                <a:cs typeface="Arial"/>
              </a:rPr>
              <a:t>be</a:t>
            </a:r>
            <a:r>
              <a:rPr lang="en-GB" sz="2200">
                <a:latin typeface="Arial"/>
                <a:ea typeface="Calibri"/>
                <a:cs typeface="Arial"/>
              </a:rPr>
              <a:t> </a:t>
            </a:r>
            <a:r>
              <a:rPr lang="en-GB" sz="2200">
                <a:effectLst/>
                <a:latin typeface="Arial"/>
                <a:ea typeface="Calibri"/>
                <a:cs typeface="Arial"/>
              </a:rPr>
              <a:t>prescribed by primary care</a:t>
            </a:r>
            <a:r>
              <a:rPr lang="en-GB" sz="2200">
                <a:latin typeface="Arial"/>
                <a:ea typeface="Calibri"/>
                <a:cs typeface="Arial"/>
              </a:rPr>
              <a:t> at old dose</a:t>
            </a:r>
            <a:r>
              <a:rPr lang="en-US" sz="2200">
                <a:latin typeface="Arial"/>
                <a:ea typeface="Calibri"/>
                <a:cs typeface="Arial"/>
              </a:rPr>
              <a:t> </a:t>
            </a:r>
            <a:endParaRPr lang="en-GB" sz="2200">
              <a:effectLst/>
              <a:latin typeface="Arial"/>
              <a:ea typeface="Calibri"/>
              <a:cs typeface="Arial"/>
            </a:endParaRPr>
          </a:p>
          <a:p>
            <a:pPr>
              <a:spcBef>
                <a:spcPts val="600"/>
              </a:spcBef>
            </a:pPr>
            <a:endParaRPr lang="en-GB" sz="2200">
              <a:latin typeface="Arial" panose="020B0604020202020204" pitchFamily="34" charset="0"/>
              <a:ea typeface="Calibri" panose="020F0502020204030204" pitchFamily="34" charset="0"/>
              <a:cs typeface="Arial" panose="020B0604020202020204" pitchFamily="34" charset="0"/>
            </a:endParaRPr>
          </a:p>
          <a:p>
            <a:pPr>
              <a:spcBef>
                <a:spcPts val="600"/>
              </a:spcBef>
            </a:pPr>
            <a:r>
              <a:rPr lang="en-US" sz="2200">
                <a:latin typeface="Arial"/>
                <a:ea typeface="Calibri"/>
                <a:cs typeface="Arial"/>
              </a:rPr>
              <a:t>Methotrexate stopped </a:t>
            </a:r>
            <a:r>
              <a:rPr lang="en-US" sz="2200">
                <a:effectLst/>
                <a:latin typeface="Arial"/>
                <a:ea typeface="Calibri"/>
                <a:cs typeface="Arial"/>
              </a:rPr>
              <a:t>by secondary</a:t>
            </a:r>
            <a:r>
              <a:rPr lang="en-US" sz="2200">
                <a:latin typeface="Arial"/>
                <a:ea typeface="Calibri"/>
                <a:cs typeface="Arial"/>
              </a:rPr>
              <a:t> </a:t>
            </a:r>
            <a:r>
              <a:rPr lang="en-US" sz="2200">
                <a:effectLst/>
                <a:latin typeface="Arial"/>
                <a:ea typeface="Calibri"/>
                <a:cs typeface="Arial"/>
              </a:rPr>
              <a:t>care</a:t>
            </a:r>
            <a:r>
              <a:rPr lang="en-US" sz="2200">
                <a:latin typeface="Arial"/>
                <a:ea typeface="Calibri"/>
                <a:cs typeface="Arial"/>
              </a:rPr>
              <a:t>, or not ordered</a:t>
            </a:r>
            <a:r>
              <a:rPr lang="en-US" sz="2200">
                <a:effectLst/>
                <a:latin typeface="Arial"/>
                <a:ea typeface="Calibri"/>
                <a:cs typeface="Arial"/>
              </a:rPr>
              <a:t> for </a:t>
            </a:r>
            <a:r>
              <a:rPr lang="en-US" sz="2200">
                <a:latin typeface="Arial"/>
                <a:ea typeface="Calibri"/>
                <a:cs typeface="Arial"/>
              </a:rPr>
              <a:t>several months, but remained on repeat template</a:t>
            </a:r>
            <a:endParaRPr lang="en-GB" sz="2200">
              <a:latin typeface="Arial"/>
              <a:ea typeface="Calibri"/>
              <a:cs typeface="Arial"/>
            </a:endParaRPr>
          </a:p>
          <a:p>
            <a:pPr>
              <a:spcBef>
                <a:spcPts val="600"/>
              </a:spcBef>
            </a:pPr>
            <a:endParaRPr lang="en-GB" sz="2200">
              <a:effectLst/>
              <a:latin typeface="Arial" panose="020B0604020202020204" pitchFamily="34" charset="0"/>
              <a:ea typeface="Calibri" panose="020F0502020204030204" pitchFamily="34" charset="0"/>
              <a:cs typeface="Arial" panose="020B0604020202020204" pitchFamily="34" charset="0"/>
            </a:endParaRPr>
          </a:p>
          <a:p>
            <a:pPr>
              <a:spcBef>
                <a:spcPts val="600"/>
              </a:spcBef>
            </a:pPr>
            <a:r>
              <a:rPr lang="en-GB" sz="2200" i="0">
                <a:effectLst/>
                <a:latin typeface="Arial"/>
                <a:cs typeface="Arial"/>
              </a:rPr>
              <a:t>Leflunomide </a:t>
            </a:r>
            <a:r>
              <a:rPr lang="en-GB" sz="2200">
                <a:latin typeface="Arial"/>
                <a:cs typeface="Arial"/>
              </a:rPr>
              <a:t>in addition to </a:t>
            </a:r>
            <a:r>
              <a:rPr lang="en-GB" sz="2200" i="0">
                <a:effectLst/>
                <a:latin typeface="Arial"/>
                <a:cs typeface="Arial"/>
              </a:rPr>
              <a:t>blood monitoring </a:t>
            </a:r>
            <a:r>
              <a:rPr lang="en-GB" sz="2200">
                <a:latin typeface="Arial"/>
                <a:cs typeface="Arial"/>
              </a:rPr>
              <a:t>needs </a:t>
            </a:r>
            <a:r>
              <a:rPr lang="en-GB" sz="2200">
                <a:latin typeface="Arial"/>
                <a:ea typeface="Calibri"/>
                <a:cs typeface="Arial"/>
              </a:rPr>
              <a:t>BP checking every 3 months</a:t>
            </a:r>
            <a:r>
              <a:rPr lang="en-US" sz="2200">
                <a:latin typeface="Arial"/>
                <a:ea typeface="Calibri"/>
                <a:cs typeface="Arial"/>
              </a:rPr>
              <a:t> </a:t>
            </a:r>
            <a:r>
              <a:rPr lang="en-GB" sz="2200">
                <a:solidFill>
                  <a:srgbClr val="333333"/>
                </a:solidFill>
                <a:latin typeface="Arial"/>
                <a:ea typeface="Calibri"/>
                <a:cs typeface="Arial"/>
              </a:rPr>
              <a:t> </a:t>
            </a:r>
            <a:endParaRPr lang="en-US" sz="2200">
              <a:latin typeface="Arial" panose="020B0604020202020204" pitchFamily="34" charset="0"/>
              <a:ea typeface="Calibri"/>
              <a:cs typeface="Arial" panose="020B0604020202020204" pitchFamily="34" charset="0"/>
            </a:endParaRPr>
          </a:p>
          <a:p>
            <a:pPr>
              <a:spcBef>
                <a:spcPts val="600"/>
              </a:spcBef>
            </a:pPr>
            <a:endParaRPr lang="en-GB" sz="2200" b="0" i="0">
              <a:solidFill>
                <a:srgbClr val="000000"/>
              </a:solidFill>
              <a:effectLst/>
              <a:latin typeface="Arial"/>
              <a:cs typeface="Arial"/>
            </a:endParaRPr>
          </a:p>
          <a:p>
            <a:pPr>
              <a:spcBef>
                <a:spcPts val="600"/>
              </a:spcBef>
            </a:pPr>
            <a:r>
              <a:rPr lang="en-GB" sz="2200">
                <a:solidFill>
                  <a:srgbClr val="000000"/>
                </a:solidFill>
                <a:latin typeface="Arial"/>
                <a:ea typeface="Calibri"/>
                <a:cs typeface="Arial"/>
              </a:rPr>
              <a:t>Coding</a:t>
            </a:r>
            <a:r>
              <a:rPr lang="en-GB" sz="2200">
                <a:solidFill>
                  <a:srgbClr val="000000"/>
                </a:solidFill>
                <a:effectLst/>
                <a:latin typeface="Arial"/>
                <a:ea typeface="Times New Roman" panose="02020603050405020304" pitchFamily="18" charset="0"/>
                <a:cs typeface="Arial"/>
              </a:rPr>
              <a:t> inconsistencies</a:t>
            </a:r>
            <a:r>
              <a:rPr lang="en-GB" sz="2200">
                <a:solidFill>
                  <a:srgbClr val="000000"/>
                </a:solidFill>
                <a:latin typeface="Arial"/>
                <a:ea typeface="Times New Roman" panose="02020603050405020304" pitchFamily="18" charset="0"/>
                <a:cs typeface="Arial"/>
              </a:rPr>
              <a:t> in relation to </a:t>
            </a:r>
            <a:r>
              <a:rPr lang="en-GB" sz="2200">
                <a:solidFill>
                  <a:srgbClr val="000000"/>
                </a:solidFill>
                <a:effectLst/>
                <a:latin typeface="Arial"/>
                <a:ea typeface="Times New Roman" panose="02020603050405020304" pitchFamily="18" charset="0"/>
                <a:cs typeface="Arial"/>
              </a:rPr>
              <a:t>how DMARD reviews are coded on </a:t>
            </a:r>
            <a:r>
              <a:rPr lang="en-GB" sz="2200">
                <a:solidFill>
                  <a:srgbClr val="000000"/>
                </a:solidFill>
                <a:latin typeface="Arial"/>
                <a:ea typeface="Times New Roman" panose="02020603050405020304" pitchFamily="18" charset="0"/>
                <a:cs typeface="Arial"/>
              </a:rPr>
              <a:t>clinical</a:t>
            </a:r>
            <a:r>
              <a:rPr lang="en-GB" sz="2200">
                <a:solidFill>
                  <a:srgbClr val="000000"/>
                </a:solidFill>
                <a:effectLst/>
                <a:latin typeface="Arial"/>
                <a:ea typeface="Times New Roman" panose="02020603050405020304" pitchFamily="18" charset="0"/>
                <a:cs typeface="Arial"/>
              </a:rPr>
              <a:t> system</a:t>
            </a:r>
            <a:endParaRPr lang="en-GB" sz="2200">
              <a:latin typeface="Arial"/>
              <a:cs typeface="Arial"/>
            </a:endParaRPr>
          </a:p>
          <a:p>
            <a:pPr marL="0" indent="0">
              <a:buNone/>
            </a:pPr>
            <a:endParaRPr lang="en-GB" sz="2200">
              <a:effectLst/>
              <a:latin typeface="Arial" panose="020B0604020202020204" pitchFamily="34" charset="0"/>
              <a:ea typeface="Calibri" panose="020F0502020204030204" pitchFamily="34" charset="0"/>
              <a:cs typeface="Arial" panose="020B0604020202020204" pitchFamily="34" charset="0"/>
            </a:endParaRPr>
          </a:p>
          <a:p>
            <a:pPr marL="457200" lvl="1" indent="0">
              <a:buNone/>
            </a:pPr>
            <a:endParaRPr lang="en-GB" sz="180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descr="Text&#10;&#10;Description automatically generated with low confidence">
            <a:extLst>
              <a:ext uri="{FF2B5EF4-FFF2-40B4-BE49-F238E27FC236}">
                <a16:creationId xmlns:a16="http://schemas.microsoft.com/office/drawing/2014/main" id="{84C3233B-986D-E054-C991-7E2AAA0B7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760" y="178193"/>
            <a:ext cx="1985916" cy="792000"/>
          </a:xfrm>
          <a:prstGeom prst="rect">
            <a:avLst/>
          </a:prstGeom>
        </p:spPr>
      </p:pic>
      <p:pic>
        <p:nvPicPr>
          <p:cNvPr id="3" name="Picture 2" descr="Icon&#10;&#10;Description automatically generated">
            <a:extLst>
              <a:ext uri="{FF2B5EF4-FFF2-40B4-BE49-F238E27FC236}">
                <a16:creationId xmlns:a16="http://schemas.microsoft.com/office/drawing/2014/main" id="{D4A1D0BB-ACB1-9BEE-3FE1-5A6EE6D28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324" y="83674"/>
            <a:ext cx="999369" cy="936000"/>
          </a:xfrm>
          <a:prstGeom prst="rect">
            <a:avLst/>
          </a:prstGeom>
        </p:spPr>
      </p:pic>
    </p:spTree>
    <p:extLst>
      <p:ext uri="{BB962C8B-B14F-4D97-AF65-F5344CB8AC3E}">
        <p14:creationId xmlns:p14="http://schemas.microsoft.com/office/powerpoint/2010/main" val="1007741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000E8-97B6-85B2-D71B-3C73E4AE579D}"/>
              </a:ext>
            </a:extLst>
          </p:cNvPr>
          <p:cNvSpPr>
            <a:spLocks noGrp="1"/>
          </p:cNvSpPr>
          <p:nvPr>
            <p:ph type="title"/>
          </p:nvPr>
        </p:nvSpPr>
        <p:spPr/>
        <p:txBody>
          <a:bodyPr>
            <a:normAutofit fontScale="90000"/>
          </a:bodyPr>
          <a:lstStyle/>
          <a:p>
            <a:r>
              <a:rPr lang="en-GB" sz="4400" b="1">
                <a:solidFill>
                  <a:schemeClr val="tx2">
                    <a:lumMod val="50000"/>
                    <a:lumOff val="50000"/>
                  </a:schemeClr>
                </a:solidFill>
                <a:latin typeface="Arial" panose="020B0604020202020204" pitchFamily="34" charset="0"/>
                <a:cs typeface="Arial" panose="020B0604020202020204" pitchFamily="34" charset="0"/>
              </a:rPr>
              <a:t>Interventions /  Problems with Shared Care of DMARDs</a:t>
            </a:r>
            <a:br>
              <a:rPr lang="en-GB" sz="4400" b="1">
                <a:solidFill>
                  <a:schemeClr val="tx2">
                    <a:lumMod val="50000"/>
                    <a:lumOff val="50000"/>
                  </a:schemeClr>
                </a:solidFill>
                <a:latin typeface="Arial" panose="020B0604020202020204" pitchFamily="34" charset="0"/>
                <a:cs typeface="Arial" panose="020B0604020202020204" pitchFamily="34" charset="0"/>
              </a:rPr>
            </a:br>
            <a:endParaRPr lang="en-GB"/>
          </a:p>
        </p:txBody>
      </p:sp>
      <p:pic>
        <p:nvPicPr>
          <p:cNvPr id="6" name="Content Placeholder 5" descr="A screenshot of a computer&#10;&#10;AI-generated content may be incorrect.">
            <a:extLst>
              <a:ext uri="{FF2B5EF4-FFF2-40B4-BE49-F238E27FC236}">
                <a16:creationId xmlns:a16="http://schemas.microsoft.com/office/drawing/2014/main" id="{8DFAFC8D-757E-5325-59BC-955B7286313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33465" y="1244552"/>
            <a:ext cx="5399794" cy="4488448"/>
          </a:xfrm>
        </p:spPr>
      </p:pic>
      <p:pic>
        <p:nvPicPr>
          <p:cNvPr id="8" name="Content Placeholder 7">
            <a:extLst>
              <a:ext uri="{FF2B5EF4-FFF2-40B4-BE49-F238E27FC236}">
                <a16:creationId xmlns:a16="http://schemas.microsoft.com/office/drawing/2014/main" id="{DBD26A5E-5F54-63F5-4628-252F14A41A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33259" y="1125000"/>
            <a:ext cx="6318830" cy="4860000"/>
          </a:xfrm>
        </p:spPr>
      </p:pic>
    </p:spTree>
    <p:extLst>
      <p:ext uri="{BB962C8B-B14F-4D97-AF65-F5344CB8AC3E}">
        <p14:creationId xmlns:p14="http://schemas.microsoft.com/office/powerpoint/2010/main" val="5490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b41175ad-5aee-4862-9c19-d00d69a21c19" xsi:nil="true"/>
    <comment xmlns="6d6a54b7-fc96-4537-b515-e30173027318" xsi:nil="true"/>
    <Outcome xmlns="6d6a54b7-fc96-4537-b515-e30173027318" xsi:nil="true"/>
    <lcf76f155ced4ddcb4097134ff3c332f xmlns="6d6a54b7-fc96-4537-b515-e3017302731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4EE08F76271E47A8C9D53446E66A50" ma:contentTypeVersion="21" ma:contentTypeDescription="Create a new document." ma:contentTypeScope="" ma:versionID="1cafccbefbe4f56663f0a505758bf0d7">
  <xsd:schema xmlns:xsd="http://www.w3.org/2001/XMLSchema" xmlns:xs="http://www.w3.org/2001/XMLSchema" xmlns:p="http://schemas.microsoft.com/office/2006/metadata/properties" xmlns:ns1="http://schemas.microsoft.com/sharepoint/v3" xmlns:ns2="6d6a54b7-fc96-4537-b515-e30173027318" xmlns:ns3="b41175ad-5aee-4862-9c19-d00d69a21c19" targetNamespace="http://schemas.microsoft.com/office/2006/metadata/properties" ma:root="true" ma:fieldsID="70d3d615d806d04768d5b9537620dcb4" ns1:_="" ns2:_="" ns3:_="">
    <xsd:import namespace="http://schemas.microsoft.com/sharepoint/v3"/>
    <xsd:import namespace="6d6a54b7-fc96-4537-b515-e30173027318"/>
    <xsd:import namespace="b41175ad-5aee-4862-9c19-d00d69a21c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comment"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1:_ip_UnifiedCompliancePolicyProperties" minOccurs="0"/>
                <xsd:element ref="ns1:_ip_UnifiedCompliancePolicyUIAction" minOccurs="0"/>
                <xsd:element ref="ns2:MediaServiceLocation" minOccurs="0"/>
                <xsd:element ref="ns2:Outco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6a54b7-fc96-4537-b515-e30173027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omment" ma:index="14" nillable="true" ma:displayName="comment" ma:format="Dropdown" ma:internalName="comment">
      <xsd:simpleType>
        <xsd:restriction base="dms:Text">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7" nillable="true" ma:displayName="Location" ma:indexed="true" ma:internalName="MediaServiceLocation" ma:readOnly="true">
      <xsd:simpleType>
        <xsd:restriction base="dms:Text"/>
      </xsd:simpleType>
    </xsd:element>
    <xsd:element name="Outcome" ma:index="28" nillable="true" ma:displayName="Outcome" ma:description="Incident to remain open or closed" ma:format="Dropdown" ma:internalName="Outco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175ad-5aee-4862-9c19-d00d69a21c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b12b297-36cd-40b5-b714-0c31021fb1c0}" ma:internalName="TaxCatchAll" ma:showField="CatchAllData" ma:web="b41175ad-5aee-4862-9c19-d00d69a21c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F3139B-8E08-4B0B-BF3C-766B718F96C8}">
  <ds:schemaRefs>
    <ds:schemaRef ds:uri="http://schemas.microsoft.com/sharepoint/v3/contenttype/forms"/>
  </ds:schemaRefs>
</ds:datastoreItem>
</file>

<file path=customXml/itemProps2.xml><?xml version="1.0" encoding="utf-8"?>
<ds:datastoreItem xmlns:ds="http://schemas.openxmlformats.org/officeDocument/2006/customXml" ds:itemID="{F74A948A-7F8C-4018-A0A3-89F38B871F99}">
  <ds:schemaRefs>
    <ds:schemaRef ds:uri="6d6a54b7-fc96-4537-b515-e30173027318"/>
    <ds:schemaRef ds:uri="b41175ad-5aee-4862-9c19-d00d69a21c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6ACC8C5-5C34-4FCD-A3E3-03F4516DE24D}">
  <ds:schemaRefs>
    <ds:schemaRef ds:uri="6d6a54b7-fc96-4537-b515-e30173027318"/>
    <ds:schemaRef ds:uri="b41175ad-5aee-4862-9c19-d00d69a21c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12</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Welcome - We will start at 12:30 Sheffield Area Prescribing Group – Learning Lunch  6 February 2025  Sheffield Medicines and Prescribing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Interventions /  Problems with Shared Care of DMARDs </vt:lpstr>
      <vt:lpstr>Results</vt:lpstr>
      <vt:lpstr>Next Steps</vt:lpstr>
      <vt:lpstr> Salazopyrin EN ® / Sulfasalazine Supply Issue </vt:lpstr>
      <vt:lpstr>Medicine Supply Issues –Estradot patches</vt:lpstr>
      <vt:lpstr>Progestogens for endometrial protection when using HRT  Guidance for Sheffield Primary Care </vt:lpstr>
      <vt:lpstr>Chapter 4: Central Nervous System – interim update</vt:lpstr>
      <vt:lpstr>Chapter 6: Endocrine System </vt:lpstr>
      <vt:lpstr>Medicines Safety</vt:lpstr>
      <vt:lpstr>Medicines Safety (continued)</vt:lpstr>
      <vt:lpstr>Education and Training </vt:lpstr>
      <vt:lpstr>Education and Training </vt:lpstr>
      <vt:lpstr>Summy Key actions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Welcome - We will start at 12:30 Sheffield Area Prescribing Group – Learning Lunch  7 November 2024  Sheffield Medicines and Prescribing </dc:title>
  <dc:creator>OBASI, Barbara (NHS SOUTH YORKSHIRE ICB - 03N)</dc:creator>
  <cp:revision>1</cp:revision>
  <dcterms:created xsi:type="dcterms:W3CDTF">2024-10-31T12:44:36Z</dcterms:created>
  <dcterms:modified xsi:type="dcterms:W3CDTF">2025-02-06T12:55:15Z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0x010100434EE08F76271E47A8C9D53446E66A50</vt:lpwstr>
  </property>
  <property fmtid="{D5CDD505-2E9C-101B-9397-08002B2CF9AE}" pid="3" name="MediaServiceImageTags">
    <vt:lpwstr/>
  </property>
</Properties>
</file>